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ebm" ContentType="video/webm"/>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93"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91" r:id="rId29"/>
    <p:sldId id="29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97350-717F-462A-A212-B1F66A44BBAE}" type="datetimeFigureOut">
              <a:rPr lang="en-GB" smtClean="0"/>
              <a:t>01/06/2020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35307-3E1E-4910-BD7C-91E644779B06}" type="slidenum">
              <a:rPr lang="en-GB" smtClean="0"/>
              <a:t>‹#›</a:t>
            </a:fld>
            <a:endParaRPr lang="en-GB"/>
          </a:p>
        </p:txBody>
      </p:sp>
    </p:spTree>
    <p:extLst>
      <p:ext uri="{BB962C8B-B14F-4D97-AF65-F5344CB8AC3E}">
        <p14:creationId xmlns:p14="http://schemas.microsoft.com/office/powerpoint/2010/main" val="372216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0226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1524000" y="1122363"/>
            <a:ext cx="9144000" cy="2387600"/>
          </a:xfrm>
          <a:prstGeom prst="rect">
            <a:avLst/>
          </a:prstGeom>
          <a:noFill/>
          <a:ln>
            <a:noFill/>
          </a:ln>
        </p:spPr>
        <p:txBody>
          <a:bodyPr lIns="68575" tIns="68575" rIns="68575" bIns="6857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67"/>
            </a:lvl2pPr>
            <a:lvl3pPr lvl="2" indent="0">
              <a:spcBef>
                <a:spcPts val="0"/>
              </a:spcBef>
              <a:buNone/>
              <a:defRPr sz="1867"/>
            </a:lvl3pPr>
            <a:lvl4pPr lvl="3" indent="0">
              <a:spcBef>
                <a:spcPts val="0"/>
              </a:spcBef>
              <a:buNone/>
              <a:defRPr sz="1867"/>
            </a:lvl4pPr>
            <a:lvl5pPr lvl="4" indent="0">
              <a:spcBef>
                <a:spcPts val="0"/>
              </a:spcBef>
              <a:buNone/>
              <a:defRPr sz="1867"/>
            </a:lvl5pPr>
            <a:lvl6pPr lvl="5" indent="0">
              <a:spcBef>
                <a:spcPts val="0"/>
              </a:spcBef>
              <a:buNone/>
              <a:defRPr sz="1867"/>
            </a:lvl6pPr>
            <a:lvl7pPr lvl="6" indent="0">
              <a:spcBef>
                <a:spcPts val="0"/>
              </a:spcBef>
              <a:buNone/>
              <a:defRPr sz="1867"/>
            </a:lvl7pPr>
            <a:lvl8pPr lvl="7" indent="0">
              <a:spcBef>
                <a:spcPts val="0"/>
              </a:spcBef>
              <a:buNone/>
              <a:defRPr sz="1867"/>
            </a:lvl8pPr>
            <a:lvl9pPr lvl="8" indent="0">
              <a:spcBef>
                <a:spcPts val="0"/>
              </a:spcBef>
              <a:buNone/>
              <a:defRPr sz="1867"/>
            </a:lvl9pPr>
          </a:lstStyle>
          <a:p>
            <a:endParaRPr/>
          </a:p>
        </p:txBody>
      </p:sp>
      <p:sp>
        <p:nvSpPr>
          <p:cNvPr id="15" name="Shape 15"/>
          <p:cNvSpPr txBox="1">
            <a:spLocks noGrp="1"/>
          </p:cNvSpPr>
          <p:nvPr>
            <p:ph type="subTitle" idx="1"/>
          </p:nvPr>
        </p:nvSpPr>
        <p:spPr>
          <a:xfrm>
            <a:off x="1524000" y="3602037"/>
            <a:ext cx="9144000" cy="1655600"/>
          </a:xfrm>
          <a:prstGeom prst="rect">
            <a:avLst/>
          </a:prstGeom>
          <a:noFill/>
          <a:ln>
            <a:noFill/>
          </a:ln>
        </p:spPr>
        <p:txBody>
          <a:bodyPr lIns="68575" tIns="68575" rIns="68575" bIns="68575" anchor="t" anchorCtr="0"/>
          <a:lstStyle>
            <a:lvl1pPr marL="0" marR="0" lvl="0" indent="0" algn="ctr" rtl="0">
              <a:lnSpc>
                <a:spcPct val="90000"/>
              </a:lnSpc>
              <a:spcBef>
                <a:spcPts val="1067"/>
              </a:spcBef>
              <a:buClr>
                <a:schemeClr val="dk1"/>
              </a:buClr>
              <a:buFont typeface="Arial"/>
              <a:buNone/>
              <a:defRPr sz="2400" b="0" i="0" u="none" strike="noStrike" cap="none">
                <a:solidFill>
                  <a:schemeClr val="dk1"/>
                </a:solidFill>
                <a:latin typeface="Calibri"/>
                <a:ea typeface="Calibri"/>
                <a:cs typeface="Calibri"/>
                <a:sym typeface="Calibri"/>
              </a:defRPr>
            </a:lvl1pPr>
            <a:lvl2pPr marL="457189" marR="0" lvl="1" indent="0" algn="ctr" rtl="0">
              <a:lnSpc>
                <a:spcPct val="90000"/>
              </a:lnSpc>
              <a:spcBef>
                <a:spcPts val="533"/>
              </a:spcBef>
              <a:buClr>
                <a:schemeClr val="dk1"/>
              </a:buClr>
              <a:buFont typeface="Arial"/>
              <a:buNone/>
              <a:defRPr sz="2000" b="0" i="0" u="none" strike="noStrike" cap="none">
                <a:solidFill>
                  <a:schemeClr val="dk1"/>
                </a:solidFill>
                <a:latin typeface="Calibri"/>
                <a:ea typeface="Calibri"/>
                <a:cs typeface="Calibri"/>
                <a:sym typeface="Calibri"/>
              </a:defRPr>
            </a:lvl2pPr>
            <a:lvl3pPr marL="914377" marR="0" lvl="2" indent="0" algn="ctr" rtl="0">
              <a:lnSpc>
                <a:spcPct val="90000"/>
              </a:lnSpc>
              <a:spcBef>
                <a:spcPts val="533"/>
              </a:spcBef>
              <a:buClr>
                <a:schemeClr val="dk1"/>
              </a:buClr>
              <a:buFont typeface="Arial"/>
              <a:buNone/>
              <a:defRPr sz="1867" b="0" i="0" u="none" strike="noStrike" cap="none">
                <a:solidFill>
                  <a:schemeClr val="dk1"/>
                </a:solidFill>
                <a:latin typeface="Calibri"/>
                <a:ea typeface="Calibri"/>
                <a:cs typeface="Calibri"/>
                <a:sym typeface="Calibri"/>
              </a:defRPr>
            </a:lvl3pPr>
            <a:lvl4pPr marL="1371566" marR="0" lvl="3" indent="0" algn="ctr" rtl="0">
              <a:lnSpc>
                <a:spcPct val="90000"/>
              </a:lnSpc>
              <a:spcBef>
                <a:spcPts val="533"/>
              </a:spcBef>
              <a:buClr>
                <a:schemeClr val="dk1"/>
              </a:buClr>
              <a:buFont typeface="Arial"/>
              <a:buNone/>
              <a:defRPr sz="1600" b="0" i="0" u="none" strike="noStrike" cap="none">
                <a:solidFill>
                  <a:schemeClr val="dk1"/>
                </a:solidFill>
                <a:latin typeface="Calibri"/>
                <a:ea typeface="Calibri"/>
                <a:cs typeface="Calibri"/>
                <a:sym typeface="Calibri"/>
              </a:defRPr>
            </a:lvl4pPr>
            <a:lvl5pPr marL="1828754" marR="0" lvl="4" indent="0" algn="ctr" rtl="0">
              <a:lnSpc>
                <a:spcPct val="90000"/>
              </a:lnSpc>
              <a:spcBef>
                <a:spcPts val="533"/>
              </a:spcBef>
              <a:buClr>
                <a:schemeClr val="dk1"/>
              </a:buClr>
              <a:buFont typeface="Arial"/>
              <a:buNone/>
              <a:defRPr sz="1600" b="0" i="0" u="none" strike="noStrike" cap="none">
                <a:solidFill>
                  <a:schemeClr val="dk1"/>
                </a:solidFill>
                <a:latin typeface="Calibri"/>
                <a:ea typeface="Calibri"/>
                <a:cs typeface="Calibri"/>
                <a:sym typeface="Calibri"/>
              </a:defRPr>
            </a:lvl5pPr>
            <a:lvl6pPr marL="2285943" marR="0" lvl="5" indent="0" algn="ctr" rtl="0">
              <a:lnSpc>
                <a:spcPct val="90000"/>
              </a:lnSpc>
              <a:spcBef>
                <a:spcPts val="533"/>
              </a:spcBef>
              <a:buClr>
                <a:schemeClr val="dk1"/>
              </a:buClr>
              <a:buFont typeface="Arial"/>
              <a:buNone/>
              <a:defRPr sz="1600" b="0" i="0" u="none" strike="noStrike" cap="none">
                <a:solidFill>
                  <a:schemeClr val="dk1"/>
                </a:solidFill>
                <a:latin typeface="Calibri"/>
                <a:ea typeface="Calibri"/>
                <a:cs typeface="Calibri"/>
                <a:sym typeface="Calibri"/>
              </a:defRPr>
            </a:lvl6pPr>
            <a:lvl7pPr marL="2743131" marR="0" lvl="6" indent="0" algn="ctr" rtl="0">
              <a:lnSpc>
                <a:spcPct val="90000"/>
              </a:lnSpc>
              <a:spcBef>
                <a:spcPts val="533"/>
              </a:spcBef>
              <a:buClr>
                <a:schemeClr val="dk1"/>
              </a:buClr>
              <a:buFont typeface="Arial"/>
              <a:buNone/>
              <a:defRPr sz="1600" b="0" i="0" u="none" strike="noStrike" cap="none">
                <a:solidFill>
                  <a:schemeClr val="dk1"/>
                </a:solidFill>
                <a:latin typeface="Calibri"/>
                <a:ea typeface="Calibri"/>
                <a:cs typeface="Calibri"/>
                <a:sym typeface="Calibri"/>
              </a:defRPr>
            </a:lvl7pPr>
            <a:lvl8pPr marL="3200320" marR="0" lvl="7" indent="0" algn="ctr" rtl="0">
              <a:lnSpc>
                <a:spcPct val="90000"/>
              </a:lnSpc>
              <a:spcBef>
                <a:spcPts val="533"/>
              </a:spcBef>
              <a:buClr>
                <a:schemeClr val="dk1"/>
              </a:buClr>
              <a:buFont typeface="Arial"/>
              <a:buNone/>
              <a:defRPr sz="1600" b="0" i="0" u="none" strike="noStrike" cap="none">
                <a:solidFill>
                  <a:schemeClr val="dk1"/>
                </a:solidFill>
                <a:latin typeface="Calibri"/>
                <a:ea typeface="Calibri"/>
                <a:cs typeface="Calibri"/>
                <a:sym typeface="Calibri"/>
              </a:defRPr>
            </a:lvl8pPr>
            <a:lvl9pPr marL="3657509" marR="0" lvl="8" indent="0" algn="ctr" rtl="0">
              <a:lnSpc>
                <a:spcPct val="90000"/>
              </a:lnSpc>
              <a:spcBef>
                <a:spcPts val="533"/>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dt" idx="10"/>
          </p:nvPr>
        </p:nvSpPr>
        <p:spPr>
          <a:xfrm>
            <a:off x="838200" y="6356349"/>
            <a:ext cx="2743200" cy="365200"/>
          </a:xfrm>
          <a:prstGeom prst="rect">
            <a:avLst/>
          </a:prstGeom>
          <a:noFill/>
          <a:ln>
            <a:noFill/>
          </a:ln>
        </p:spPr>
        <p:txBody>
          <a:bodyPr lIns="68575" tIns="68575" rIns="68575" bIns="6857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fld id="{659C9A8A-DB62-41F7-9F39-C4D9250E9135}" type="datetimeFigureOut">
              <a:rPr lang="en-US" smtClean="0"/>
              <a:t>6/1/2020</a:t>
            </a:fld>
            <a:endParaRPr lang="en-US"/>
          </a:p>
        </p:txBody>
      </p:sp>
      <p:sp>
        <p:nvSpPr>
          <p:cNvPr id="17" name="Shape 17"/>
          <p:cNvSpPr txBox="1">
            <a:spLocks noGrp="1"/>
          </p:cNvSpPr>
          <p:nvPr>
            <p:ph type="ftr" idx="11"/>
          </p:nvPr>
        </p:nvSpPr>
        <p:spPr>
          <a:xfrm>
            <a:off x="4038600" y="6356349"/>
            <a:ext cx="4114800" cy="365200"/>
          </a:xfrm>
          <a:prstGeom prst="rect">
            <a:avLst/>
          </a:prstGeom>
          <a:noFill/>
          <a:ln>
            <a:noFill/>
          </a:ln>
        </p:spPr>
        <p:txBody>
          <a:bodyPr lIns="68575" tIns="68575" rIns="68575" bIns="6857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endParaRPr lang="en-US"/>
          </a:p>
        </p:txBody>
      </p:sp>
      <p:sp>
        <p:nvSpPr>
          <p:cNvPr id="18" name="Shape 18"/>
          <p:cNvSpPr txBox="1">
            <a:spLocks noGrp="1"/>
          </p:cNvSpPr>
          <p:nvPr>
            <p:ph type="sldNum" idx="12"/>
          </p:nvPr>
        </p:nvSpPr>
        <p:spPr>
          <a:xfrm>
            <a:off x="8610600" y="6356349"/>
            <a:ext cx="2743200" cy="365200"/>
          </a:xfrm>
          <a:prstGeom prst="rect">
            <a:avLst/>
          </a:prstGeom>
          <a:noFill/>
          <a:ln>
            <a:noFill/>
          </a:ln>
        </p:spPr>
        <p:txBody>
          <a:bodyPr lIns="68575" tIns="34275" rIns="68575" bIns="34275" anchor="ctr" anchorCtr="0">
            <a:noAutofit/>
          </a:bodyPr>
          <a:lstStyle/>
          <a:p>
            <a:fld id="{77596946-C0F7-425C-B852-50F888BA4809}" type="slidenum">
              <a:rPr lang="en-US" smtClean="0"/>
              <a:t>‹#›</a:t>
            </a:fld>
            <a:endParaRPr lang="en-US"/>
          </a:p>
        </p:txBody>
      </p:sp>
    </p:spTree>
    <p:extLst>
      <p:ext uri="{BB962C8B-B14F-4D97-AF65-F5344CB8AC3E}">
        <p14:creationId xmlns:p14="http://schemas.microsoft.com/office/powerpoint/2010/main" val="2748872606"/>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rot="5400000">
            <a:off x="7133400" y="1956724"/>
            <a:ext cx="5812000" cy="26288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67"/>
            </a:lvl2pPr>
            <a:lvl3pPr lvl="2" indent="0">
              <a:spcBef>
                <a:spcPts val="0"/>
              </a:spcBef>
              <a:buNone/>
              <a:defRPr sz="1867"/>
            </a:lvl3pPr>
            <a:lvl4pPr lvl="3" indent="0">
              <a:spcBef>
                <a:spcPts val="0"/>
              </a:spcBef>
              <a:buNone/>
              <a:defRPr sz="1867"/>
            </a:lvl4pPr>
            <a:lvl5pPr lvl="4" indent="0">
              <a:spcBef>
                <a:spcPts val="0"/>
              </a:spcBef>
              <a:buNone/>
              <a:defRPr sz="1867"/>
            </a:lvl5pPr>
            <a:lvl6pPr lvl="5" indent="0">
              <a:spcBef>
                <a:spcPts val="0"/>
              </a:spcBef>
              <a:buNone/>
              <a:defRPr sz="1867"/>
            </a:lvl6pPr>
            <a:lvl7pPr lvl="6" indent="0">
              <a:spcBef>
                <a:spcPts val="0"/>
              </a:spcBef>
              <a:buNone/>
              <a:defRPr sz="1867"/>
            </a:lvl7pPr>
            <a:lvl8pPr lvl="7" indent="0">
              <a:spcBef>
                <a:spcPts val="0"/>
              </a:spcBef>
              <a:buNone/>
              <a:defRPr sz="1867"/>
            </a:lvl8pPr>
            <a:lvl9pPr lvl="8" indent="0">
              <a:spcBef>
                <a:spcPts val="0"/>
              </a:spcBef>
              <a:buNone/>
              <a:defRPr sz="1867"/>
            </a:lvl9pPr>
          </a:lstStyle>
          <a:p>
            <a:endParaRPr/>
          </a:p>
        </p:txBody>
      </p:sp>
      <p:sp>
        <p:nvSpPr>
          <p:cNvPr id="78" name="Shape 78"/>
          <p:cNvSpPr txBox="1">
            <a:spLocks noGrp="1"/>
          </p:cNvSpPr>
          <p:nvPr>
            <p:ph type="body" idx="1"/>
          </p:nvPr>
        </p:nvSpPr>
        <p:spPr>
          <a:xfrm rot="5400000">
            <a:off x="1799300" y="-596075"/>
            <a:ext cx="5812000" cy="7734400"/>
          </a:xfrm>
          <a:prstGeom prst="rect">
            <a:avLst/>
          </a:prstGeom>
          <a:noFill/>
          <a:ln>
            <a:noFill/>
          </a:ln>
        </p:spPr>
        <p:txBody>
          <a:bodyPr lIns="68575" tIns="68575" rIns="68575" bIns="68575" anchor="t" anchorCtr="0"/>
          <a:lstStyle>
            <a:lvl1pPr marL="237061" marR="0" lvl="0" indent="-50799" algn="l" rtl="0">
              <a:lnSpc>
                <a:spcPct val="90000"/>
              </a:lnSpc>
              <a:spcBef>
                <a:spcPts val="1067"/>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838200" y="6356349"/>
            <a:ext cx="2743200" cy="365200"/>
          </a:xfrm>
          <a:prstGeom prst="rect">
            <a:avLst/>
          </a:prstGeom>
          <a:noFill/>
          <a:ln>
            <a:noFill/>
          </a:ln>
        </p:spPr>
        <p:txBody>
          <a:bodyPr lIns="68575" tIns="68575" rIns="68575" bIns="6857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fld id="{659C9A8A-DB62-41F7-9F39-C4D9250E9135}" type="datetimeFigureOut">
              <a:rPr lang="en-US" smtClean="0"/>
              <a:t>6/1/2020</a:t>
            </a:fld>
            <a:endParaRPr lang="en-US"/>
          </a:p>
        </p:txBody>
      </p:sp>
      <p:sp>
        <p:nvSpPr>
          <p:cNvPr id="80" name="Shape 80"/>
          <p:cNvSpPr txBox="1">
            <a:spLocks noGrp="1"/>
          </p:cNvSpPr>
          <p:nvPr>
            <p:ph type="ftr" idx="11"/>
          </p:nvPr>
        </p:nvSpPr>
        <p:spPr>
          <a:xfrm>
            <a:off x="4038600" y="6356349"/>
            <a:ext cx="4114800" cy="365200"/>
          </a:xfrm>
          <a:prstGeom prst="rect">
            <a:avLst/>
          </a:prstGeom>
          <a:noFill/>
          <a:ln>
            <a:noFill/>
          </a:ln>
        </p:spPr>
        <p:txBody>
          <a:bodyPr lIns="68575" tIns="68575" rIns="68575" bIns="6857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endParaRPr lang="en-US"/>
          </a:p>
        </p:txBody>
      </p:sp>
      <p:sp>
        <p:nvSpPr>
          <p:cNvPr id="81" name="Shape 81"/>
          <p:cNvSpPr txBox="1">
            <a:spLocks noGrp="1"/>
          </p:cNvSpPr>
          <p:nvPr>
            <p:ph type="sldNum" idx="12"/>
          </p:nvPr>
        </p:nvSpPr>
        <p:spPr>
          <a:xfrm>
            <a:off x="8610600" y="6356349"/>
            <a:ext cx="2743200" cy="365200"/>
          </a:xfrm>
          <a:prstGeom prst="rect">
            <a:avLst/>
          </a:prstGeom>
          <a:noFill/>
          <a:ln>
            <a:noFill/>
          </a:ln>
        </p:spPr>
        <p:txBody>
          <a:bodyPr lIns="68575" tIns="34275" rIns="68575" bIns="34275" anchor="ctr" anchorCtr="0">
            <a:noAutofit/>
          </a:bodyPr>
          <a:lstStyle/>
          <a:p>
            <a:fld id="{77596946-C0F7-425C-B852-50F888BA4809}" type="slidenum">
              <a:rPr lang="en-US" smtClean="0"/>
              <a:t>‹#›</a:t>
            </a:fld>
            <a:endParaRPr lang="en-US"/>
          </a:p>
        </p:txBody>
      </p:sp>
    </p:spTree>
    <p:extLst>
      <p:ext uri="{BB962C8B-B14F-4D97-AF65-F5344CB8AC3E}">
        <p14:creationId xmlns:p14="http://schemas.microsoft.com/office/powerpoint/2010/main" val="3082655140"/>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9CB8D-A7DF-4544-996E-8A640D025D27}" type="datetimeFigureOut">
              <a:rPr lang="en-GB" smtClean="0"/>
              <a:t>01/06/2020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A32125-E0DC-447B-8CA9-D351B23E36DC}" type="slidenum">
              <a:rPr lang="en-GB" smtClean="0"/>
              <a:t>‹#›</a:t>
            </a:fld>
            <a:endParaRPr lang="en-GB"/>
          </a:p>
        </p:txBody>
      </p:sp>
    </p:spTree>
    <p:extLst>
      <p:ext uri="{BB962C8B-B14F-4D97-AF65-F5344CB8AC3E}">
        <p14:creationId xmlns:p14="http://schemas.microsoft.com/office/powerpoint/2010/main" val="336518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838200" y="365124"/>
            <a:ext cx="10515600" cy="13256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67"/>
            </a:lvl2pPr>
            <a:lvl3pPr lvl="2" indent="0">
              <a:spcBef>
                <a:spcPts val="0"/>
              </a:spcBef>
              <a:buNone/>
              <a:defRPr sz="1867"/>
            </a:lvl3pPr>
            <a:lvl4pPr lvl="3" indent="0">
              <a:spcBef>
                <a:spcPts val="0"/>
              </a:spcBef>
              <a:buNone/>
              <a:defRPr sz="1867"/>
            </a:lvl4pPr>
            <a:lvl5pPr lvl="4" indent="0">
              <a:spcBef>
                <a:spcPts val="0"/>
              </a:spcBef>
              <a:buNone/>
              <a:defRPr sz="1867"/>
            </a:lvl5pPr>
            <a:lvl6pPr lvl="5" indent="0">
              <a:spcBef>
                <a:spcPts val="0"/>
              </a:spcBef>
              <a:buNone/>
              <a:defRPr sz="1867"/>
            </a:lvl6pPr>
            <a:lvl7pPr lvl="6" indent="0">
              <a:spcBef>
                <a:spcPts val="0"/>
              </a:spcBef>
              <a:buNone/>
              <a:defRPr sz="1867"/>
            </a:lvl7pPr>
            <a:lvl8pPr lvl="7" indent="0">
              <a:spcBef>
                <a:spcPts val="0"/>
              </a:spcBef>
              <a:buNone/>
              <a:defRPr sz="1867"/>
            </a:lvl8pPr>
            <a:lvl9pPr lvl="8" indent="0">
              <a:spcBef>
                <a:spcPts val="0"/>
              </a:spcBef>
              <a:buNone/>
              <a:defRPr sz="1867"/>
            </a:lvl9pPr>
          </a:lstStyle>
          <a:p>
            <a:endParaRPr/>
          </a:p>
        </p:txBody>
      </p:sp>
      <p:sp>
        <p:nvSpPr>
          <p:cNvPr id="21" name="Shape 21"/>
          <p:cNvSpPr txBox="1">
            <a:spLocks noGrp="1"/>
          </p:cNvSpPr>
          <p:nvPr>
            <p:ph type="body" idx="1"/>
          </p:nvPr>
        </p:nvSpPr>
        <p:spPr>
          <a:xfrm>
            <a:off x="838200" y="1825624"/>
            <a:ext cx="10515600" cy="4351200"/>
          </a:xfrm>
          <a:prstGeom prst="rect">
            <a:avLst/>
          </a:prstGeom>
          <a:noFill/>
          <a:ln>
            <a:noFill/>
          </a:ln>
        </p:spPr>
        <p:txBody>
          <a:bodyPr lIns="68575" tIns="68575" rIns="68575" bIns="68575" anchor="t" anchorCtr="0"/>
          <a:lstStyle>
            <a:lvl1pPr marL="237061" marR="0" lvl="0" indent="-50799" algn="l" rtl="0">
              <a:lnSpc>
                <a:spcPct val="90000"/>
              </a:lnSpc>
              <a:spcBef>
                <a:spcPts val="1067"/>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838200" y="6356349"/>
            <a:ext cx="2743200" cy="365200"/>
          </a:xfrm>
          <a:prstGeom prst="rect">
            <a:avLst/>
          </a:prstGeom>
          <a:noFill/>
          <a:ln>
            <a:noFill/>
          </a:ln>
        </p:spPr>
        <p:txBody>
          <a:bodyPr lIns="68575" tIns="68575" rIns="68575" bIns="6857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fld id="{659C9A8A-DB62-41F7-9F39-C4D9250E9135}" type="datetimeFigureOut">
              <a:rPr lang="en-US" smtClean="0"/>
              <a:t>6/1/2020</a:t>
            </a:fld>
            <a:endParaRPr lang="en-US"/>
          </a:p>
        </p:txBody>
      </p:sp>
      <p:sp>
        <p:nvSpPr>
          <p:cNvPr id="23" name="Shape 23"/>
          <p:cNvSpPr txBox="1">
            <a:spLocks noGrp="1"/>
          </p:cNvSpPr>
          <p:nvPr>
            <p:ph type="ftr" idx="11"/>
          </p:nvPr>
        </p:nvSpPr>
        <p:spPr>
          <a:xfrm>
            <a:off x="4038600" y="6356349"/>
            <a:ext cx="4114800" cy="365200"/>
          </a:xfrm>
          <a:prstGeom prst="rect">
            <a:avLst/>
          </a:prstGeom>
          <a:noFill/>
          <a:ln>
            <a:noFill/>
          </a:ln>
        </p:spPr>
        <p:txBody>
          <a:bodyPr lIns="68575" tIns="68575" rIns="68575" bIns="6857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endParaRPr lang="en-US"/>
          </a:p>
        </p:txBody>
      </p:sp>
      <p:sp>
        <p:nvSpPr>
          <p:cNvPr id="24" name="Shape 24"/>
          <p:cNvSpPr txBox="1">
            <a:spLocks noGrp="1"/>
          </p:cNvSpPr>
          <p:nvPr>
            <p:ph type="sldNum" idx="12"/>
          </p:nvPr>
        </p:nvSpPr>
        <p:spPr>
          <a:xfrm>
            <a:off x="8610600" y="6356349"/>
            <a:ext cx="2743200" cy="365200"/>
          </a:xfrm>
          <a:prstGeom prst="rect">
            <a:avLst/>
          </a:prstGeom>
          <a:noFill/>
          <a:ln>
            <a:noFill/>
          </a:ln>
        </p:spPr>
        <p:txBody>
          <a:bodyPr lIns="68575" tIns="34275" rIns="68575" bIns="34275" anchor="ctr" anchorCtr="0">
            <a:noAutofit/>
          </a:bodyPr>
          <a:lstStyle/>
          <a:p>
            <a:fld id="{77596946-C0F7-425C-B852-50F888BA4809}" type="slidenum">
              <a:rPr lang="en-US" smtClean="0"/>
              <a:t>‹#›</a:t>
            </a:fld>
            <a:endParaRPr lang="en-US"/>
          </a:p>
        </p:txBody>
      </p:sp>
    </p:spTree>
    <p:extLst>
      <p:ext uri="{BB962C8B-B14F-4D97-AF65-F5344CB8AC3E}">
        <p14:creationId xmlns:p14="http://schemas.microsoft.com/office/powerpoint/2010/main" val="1978799935"/>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1849" y="1709737"/>
            <a:ext cx="10515600" cy="28528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67"/>
            </a:lvl2pPr>
            <a:lvl3pPr lvl="2" indent="0">
              <a:spcBef>
                <a:spcPts val="0"/>
              </a:spcBef>
              <a:buNone/>
              <a:defRPr sz="1867"/>
            </a:lvl3pPr>
            <a:lvl4pPr lvl="3" indent="0">
              <a:spcBef>
                <a:spcPts val="0"/>
              </a:spcBef>
              <a:buNone/>
              <a:defRPr sz="1867"/>
            </a:lvl4pPr>
            <a:lvl5pPr lvl="4" indent="0">
              <a:spcBef>
                <a:spcPts val="0"/>
              </a:spcBef>
              <a:buNone/>
              <a:defRPr sz="1867"/>
            </a:lvl5pPr>
            <a:lvl6pPr lvl="5" indent="0">
              <a:spcBef>
                <a:spcPts val="0"/>
              </a:spcBef>
              <a:buNone/>
              <a:defRPr sz="1867"/>
            </a:lvl6pPr>
            <a:lvl7pPr lvl="6" indent="0">
              <a:spcBef>
                <a:spcPts val="0"/>
              </a:spcBef>
              <a:buNone/>
              <a:defRPr sz="1867"/>
            </a:lvl7pPr>
            <a:lvl8pPr lvl="7" indent="0">
              <a:spcBef>
                <a:spcPts val="0"/>
              </a:spcBef>
              <a:buNone/>
              <a:defRPr sz="1867"/>
            </a:lvl8pPr>
            <a:lvl9pPr lvl="8" indent="0">
              <a:spcBef>
                <a:spcPts val="0"/>
              </a:spcBef>
              <a:buNone/>
              <a:defRPr sz="1867"/>
            </a:lvl9pPr>
          </a:lstStyle>
          <a:p>
            <a:endParaRPr/>
          </a:p>
        </p:txBody>
      </p:sp>
      <p:sp>
        <p:nvSpPr>
          <p:cNvPr id="27" name="Shape 27"/>
          <p:cNvSpPr txBox="1">
            <a:spLocks noGrp="1"/>
          </p:cNvSpPr>
          <p:nvPr>
            <p:ph type="body" idx="1"/>
          </p:nvPr>
        </p:nvSpPr>
        <p:spPr>
          <a:xfrm>
            <a:off x="831849" y="4589463"/>
            <a:ext cx="10515600" cy="1500000"/>
          </a:xfrm>
          <a:prstGeom prst="rect">
            <a:avLst/>
          </a:prstGeom>
          <a:noFill/>
          <a:ln>
            <a:noFill/>
          </a:ln>
        </p:spPr>
        <p:txBody>
          <a:bodyPr lIns="68575" tIns="68575" rIns="68575" bIns="68575" anchor="t" anchorCtr="0"/>
          <a:lstStyle>
            <a:lvl1pPr marL="0" marR="0" lvl="0" indent="0" algn="l" rtl="0">
              <a:lnSpc>
                <a:spcPct val="90000"/>
              </a:lnSpc>
              <a:spcBef>
                <a:spcPts val="1067"/>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189" marR="0" lvl="1" indent="0" algn="l" rtl="0">
              <a:lnSpc>
                <a:spcPct val="90000"/>
              </a:lnSpc>
              <a:spcBef>
                <a:spcPts val="533"/>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33"/>
              </a:spcBef>
              <a:buClr>
                <a:srgbClr val="888888"/>
              </a:buClr>
              <a:buFont typeface="Arial"/>
              <a:buNone/>
              <a:defRPr sz="1867"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33"/>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33"/>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33"/>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33"/>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33"/>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33"/>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838200" y="6356349"/>
            <a:ext cx="2743200" cy="365200"/>
          </a:xfrm>
          <a:prstGeom prst="rect">
            <a:avLst/>
          </a:prstGeom>
          <a:noFill/>
          <a:ln>
            <a:noFill/>
          </a:ln>
        </p:spPr>
        <p:txBody>
          <a:bodyPr lIns="68575" tIns="68575" rIns="68575" bIns="6857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fld id="{659C9A8A-DB62-41F7-9F39-C4D9250E9135}" type="datetimeFigureOut">
              <a:rPr lang="en-US" smtClean="0"/>
              <a:t>6/1/2020</a:t>
            </a:fld>
            <a:endParaRPr lang="en-US"/>
          </a:p>
        </p:txBody>
      </p:sp>
      <p:sp>
        <p:nvSpPr>
          <p:cNvPr id="29" name="Shape 29"/>
          <p:cNvSpPr txBox="1">
            <a:spLocks noGrp="1"/>
          </p:cNvSpPr>
          <p:nvPr>
            <p:ph type="ftr" idx="11"/>
          </p:nvPr>
        </p:nvSpPr>
        <p:spPr>
          <a:xfrm>
            <a:off x="4038600" y="6356349"/>
            <a:ext cx="4114800" cy="365200"/>
          </a:xfrm>
          <a:prstGeom prst="rect">
            <a:avLst/>
          </a:prstGeom>
          <a:noFill/>
          <a:ln>
            <a:noFill/>
          </a:ln>
        </p:spPr>
        <p:txBody>
          <a:bodyPr lIns="68575" tIns="68575" rIns="68575" bIns="6857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endParaRPr lang="en-US"/>
          </a:p>
        </p:txBody>
      </p:sp>
      <p:sp>
        <p:nvSpPr>
          <p:cNvPr id="30" name="Shape 30"/>
          <p:cNvSpPr txBox="1">
            <a:spLocks noGrp="1"/>
          </p:cNvSpPr>
          <p:nvPr>
            <p:ph type="sldNum" idx="12"/>
          </p:nvPr>
        </p:nvSpPr>
        <p:spPr>
          <a:xfrm>
            <a:off x="8610600" y="6356349"/>
            <a:ext cx="2743200" cy="365200"/>
          </a:xfrm>
          <a:prstGeom prst="rect">
            <a:avLst/>
          </a:prstGeom>
          <a:noFill/>
          <a:ln>
            <a:noFill/>
          </a:ln>
        </p:spPr>
        <p:txBody>
          <a:bodyPr lIns="68575" tIns="34275" rIns="68575" bIns="34275" anchor="ctr" anchorCtr="0">
            <a:noAutofit/>
          </a:bodyPr>
          <a:lstStyle/>
          <a:p>
            <a:fld id="{77596946-C0F7-425C-B852-50F888BA4809}" type="slidenum">
              <a:rPr lang="en-US" smtClean="0"/>
              <a:t>‹#›</a:t>
            </a:fld>
            <a:endParaRPr lang="en-US"/>
          </a:p>
        </p:txBody>
      </p:sp>
    </p:spTree>
    <p:extLst>
      <p:ext uri="{BB962C8B-B14F-4D97-AF65-F5344CB8AC3E}">
        <p14:creationId xmlns:p14="http://schemas.microsoft.com/office/powerpoint/2010/main" val="732444956"/>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38200" y="365124"/>
            <a:ext cx="10515600" cy="13256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67"/>
            </a:lvl2pPr>
            <a:lvl3pPr lvl="2" indent="0">
              <a:spcBef>
                <a:spcPts val="0"/>
              </a:spcBef>
              <a:buNone/>
              <a:defRPr sz="1867"/>
            </a:lvl3pPr>
            <a:lvl4pPr lvl="3" indent="0">
              <a:spcBef>
                <a:spcPts val="0"/>
              </a:spcBef>
              <a:buNone/>
              <a:defRPr sz="1867"/>
            </a:lvl4pPr>
            <a:lvl5pPr lvl="4" indent="0">
              <a:spcBef>
                <a:spcPts val="0"/>
              </a:spcBef>
              <a:buNone/>
              <a:defRPr sz="1867"/>
            </a:lvl5pPr>
            <a:lvl6pPr lvl="5" indent="0">
              <a:spcBef>
                <a:spcPts val="0"/>
              </a:spcBef>
              <a:buNone/>
              <a:defRPr sz="1867"/>
            </a:lvl6pPr>
            <a:lvl7pPr lvl="6" indent="0">
              <a:spcBef>
                <a:spcPts val="0"/>
              </a:spcBef>
              <a:buNone/>
              <a:defRPr sz="1867"/>
            </a:lvl7pPr>
            <a:lvl8pPr lvl="7" indent="0">
              <a:spcBef>
                <a:spcPts val="0"/>
              </a:spcBef>
              <a:buNone/>
              <a:defRPr sz="1867"/>
            </a:lvl8pPr>
            <a:lvl9pPr lvl="8" indent="0">
              <a:spcBef>
                <a:spcPts val="0"/>
              </a:spcBef>
              <a:buNone/>
              <a:defRPr sz="1867"/>
            </a:lvl9pPr>
          </a:lstStyle>
          <a:p>
            <a:endParaRPr/>
          </a:p>
        </p:txBody>
      </p:sp>
      <p:sp>
        <p:nvSpPr>
          <p:cNvPr id="33" name="Shape 33"/>
          <p:cNvSpPr txBox="1">
            <a:spLocks noGrp="1"/>
          </p:cNvSpPr>
          <p:nvPr>
            <p:ph type="body" idx="1"/>
          </p:nvPr>
        </p:nvSpPr>
        <p:spPr>
          <a:xfrm>
            <a:off x="838200" y="1825624"/>
            <a:ext cx="5181600" cy="4351200"/>
          </a:xfrm>
          <a:prstGeom prst="rect">
            <a:avLst/>
          </a:prstGeom>
          <a:noFill/>
          <a:ln>
            <a:noFill/>
          </a:ln>
        </p:spPr>
        <p:txBody>
          <a:bodyPr lIns="68575" tIns="68575" rIns="68575" bIns="68575" anchor="t" anchorCtr="0"/>
          <a:lstStyle>
            <a:lvl1pPr marL="237061" marR="0" lvl="0" indent="-50799" algn="l" rtl="0">
              <a:lnSpc>
                <a:spcPct val="90000"/>
              </a:lnSpc>
              <a:spcBef>
                <a:spcPts val="1067"/>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6172200" y="1825624"/>
            <a:ext cx="5181600" cy="4351200"/>
          </a:xfrm>
          <a:prstGeom prst="rect">
            <a:avLst/>
          </a:prstGeom>
          <a:noFill/>
          <a:ln>
            <a:noFill/>
          </a:ln>
        </p:spPr>
        <p:txBody>
          <a:bodyPr lIns="68575" tIns="68575" rIns="68575" bIns="68575" anchor="t" anchorCtr="0"/>
          <a:lstStyle>
            <a:lvl1pPr marL="237061" marR="0" lvl="0" indent="-50799" algn="l" rtl="0">
              <a:lnSpc>
                <a:spcPct val="90000"/>
              </a:lnSpc>
              <a:spcBef>
                <a:spcPts val="1067"/>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838200" y="6356349"/>
            <a:ext cx="2743200" cy="365200"/>
          </a:xfrm>
          <a:prstGeom prst="rect">
            <a:avLst/>
          </a:prstGeom>
          <a:noFill/>
          <a:ln>
            <a:noFill/>
          </a:ln>
        </p:spPr>
        <p:txBody>
          <a:bodyPr lIns="68575" tIns="68575" rIns="68575" bIns="6857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fld id="{659C9A8A-DB62-41F7-9F39-C4D9250E9135}" type="datetimeFigureOut">
              <a:rPr lang="en-US" smtClean="0"/>
              <a:t>6/1/2020</a:t>
            </a:fld>
            <a:endParaRPr lang="en-US"/>
          </a:p>
        </p:txBody>
      </p:sp>
      <p:sp>
        <p:nvSpPr>
          <p:cNvPr id="36" name="Shape 36"/>
          <p:cNvSpPr txBox="1">
            <a:spLocks noGrp="1"/>
          </p:cNvSpPr>
          <p:nvPr>
            <p:ph type="ftr" idx="11"/>
          </p:nvPr>
        </p:nvSpPr>
        <p:spPr>
          <a:xfrm>
            <a:off x="4038600" y="6356349"/>
            <a:ext cx="4114800" cy="365200"/>
          </a:xfrm>
          <a:prstGeom prst="rect">
            <a:avLst/>
          </a:prstGeom>
          <a:noFill/>
          <a:ln>
            <a:noFill/>
          </a:ln>
        </p:spPr>
        <p:txBody>
          <a:bodyPr lIns="68575" tIns="68575" rIns="68575" bIns="6857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endParaRPr lang="en-US"/>
          </a:p>
        </p:txBody>
      </p:sp>
      <p:sp>
        <p:nvSpPr>
          <p:cNvPr id="37" name="Shape 37"/>
          <p:cNvSpPr txBox="1">
            <a:spLocks noGrp="1"/>
          </p:cNvSpPr>
          <p:nvPr>
            <p:ph type="sldNum" idx="12"/>
          </p:nvPr>
        </p:nvSpPr>
        <p:spPr>
          <a:xfrm>
            <a:off x="8610600" y="6356349"/>
            <a:ext cx="2743200" cy="365200"/>
          </a:xfrm>
          <a:prstGeom prst="rect">
            <a:avLst/>
          </a:prstGeom>
          <a:noFill/>
          <a:ln>
            <a:noFill/>
          </a:ln>
        </p:spPr>
        <p:txBody>
          <a:bodyPr lIns="68575" tIns="34275" rIns="68575" bIns="34275" anchor="ctr" anchorCtr="0">
            <a:noAutofit/>
          </a:bodyPr>
          <a:lstStyle/>
          <a:p>
            <a:fld id="{77596946-C0F7-425C-B852-50F888BA4809}" type="slidenum">
              <a:rPr lang="en-US" smtClean="0"/>
              <a:t>‹#›</a:t>
            </a:fld>
            <a:endParaRPr lang="en-US"/>
          </a:p>
        </p:txBody>
      </p:sp>
    </p:spTree>
    <p:extLst>
      <p:ext uri="{BB962C8B-B14F-4D97-AF65-F5344CB8AC3E}">
        <p14:creationId xmlns:p14="http://schemas.microsoft.com/office/powerpoint/2010/main" val="2126165801"/>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839787" y="365124"/>
            <a:ext cx="10515600" cy="13256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67"/>
            </a:lvl2pPr>
            <a:lvl3pPr lvl="2" indent="0">
              <a:spcBef>
                <a:spcPts val="0"/>
              </a:spcBef>
              <a:buNone/>
              <a:defRPr sz="1867"/>
            </a:lvl3pPr>
            <a:lvl4pPr lvl="3" indent="0">
              <a:spcBef>
                <a:spcPts val="0"/>
              </a:spcBef>
              <a:buNone/>
              <a:defRPr sz="1867"/>
            </a:lvl4pPr>
            <a:lvl5pPr lvl="4" indent="0">
              <a:spcBef>
                <a:spcPts val="0"/>
              </a:spcBef>
              <a:buNone/>
              <a:defRPr sz="1867"/>
            </a:lvl5pPr>
            <a:lvl6pPr lvl="5" indent="0">
              <a:spcBef>
                <a:spcPts val="0"/>
              </a:spcBef>
              <a:buNone/>
              <a:defRPr sz="1867"/>
            </a:lvl6pPr>
            <a:lvl7pPr lvl="6" indent="0">
              <a:spcBef>
                <a:spcPts val="0"/>
              </a:spcBef>
              <a:buNone/>
              <a:defRPr sz="1867"/>
            </a:lvl7pPr>
            <a:lvl8pPr lvl="7" indent="0">
              <a:spcBef>
                <a:spcPts val="0"/>
              </a:spcBef>
              <a:buNone/>
              <a:defRPr sz="1867"/>
            </a:lvl8pPr>
            <a:lvl9pPr lvl="8" indent="0">
              <a:spcBef>
                <a:spcPts val="0"/>
              </a:spcBef>
              <a:buNone/>
              <a:defRPr sz="1867"/>
            </a:lvl9pPr>
          </a:lstStyle>
          <a:p>
            <a:endParaRPr/>
          </a:p>
        </p:txBody>
      </p:sp>
      <p:sp>
        <p:nvSpPr>
          <p:cNvPr id="40" name="Shape 40"/>
          <p:cNvSpPr txBox="1">
            <a:spLocks noGrp="1"/>
          </p:cNvSpPr>
          <p:nvPr>
            <p:ph type="body" idx="1"/>
          </p:nvPr>
        </p:nvSpPr>
        <p:spPr>
          <a:xfrm>
            <a:off x="839787" y="1681163"/>
            <a:ext cx="5157600" cy="823999"/>
          </a:xfrm>
          <a:prstGeom prst="rect">
            <a:avLst/>
          </a:prstGeom>
          <a:noFill/>
          <a:ln>
            <a:noFill/>
          </a:ln>
        </p:spPr>
        <p:txBody>
          <a:bodyPr lIns="68575" tIns="68575" rIns="68575" bIns="68575" anchor="b" anchorCtr="0"/>
          <a:lstStyle>
            <a:lvl1pPr marL="0" marR="0" lvl="0" indent="0" algn="l" rtl="0">
              <a:lnSpc>
                <a:spcPct val="90000"/>
              </a:lnSpc>
              <a:spcBef>
                <a:spcPts val="1067"/>
              </a:spcBef>
              <a:buClr>
                <a:schemeClr val="dk1"/>
              </a:buClr>
              <a:buFont typeface="Arial"/>
              <a:buNone/>
              <a:defRPr sz="2400" b="1" i="0" u="none" strike="noStrike" cap="none">
                <a:solidFill>
                  <a:schemeClr val="dk1"/>
                </a:solidFill>
                <a:latin typeface="Calibri"/>
                <a:ea typeface="Calibri"/>
                <a:cs typeface="Calibri"/>
                <a:sym typeface="Calibri"/>
              </a:defRPr>
            </a:lvl1pPr>
            <a:lvl2pPr marL="457189" marR="0" lvl="1" indent="0" algn="l" rtl="0">
              <a:lnSpc>
                <a:spcPct val="90000"/>
              </a:lnSpc>
              <a:spcBef>
                <a:spcPts val="533"/>
              </a:spcBef>
              <a:buClr>
                <a:schemeClr val="dk1"/>
              </a:buClr>
              <a:buFont typeface="Arial"/>
              <a:buNone/>
              <a:defRPr sz="2000" b="1" i="0" u="none" strike="noStrike" cap="none">
                <a:solidFill>
                  <a:schemeClr val="dk1"/>
                </a:solidFill>
                <a:latin typeface="Calibri"/>
                <a:ea typeface="Calibri"/>
                <a:cs typeface="Calibri"/>
                <a:sym typeface="Calibri"/>
              </a:defRPr>
            </a:lvl2pPr>
            <a:lvl3pPr marL="914377" marR="0" lvl="2" indent="0" algn="l" rtl="0">
              <a:lnSpc>
                <a:spcPct val="90000"/>
              </a:lnSpc>
              <a:spcBef>
                <a:spcPts val="533"/>
              </a:spcBef>
              <a:buClr>
                <a:schemeClr val="dk1"/>
              </a:buClr>
              <a:buFont typeface="Arial"/>
              <a:buNone/>
              <a:defRPr sz="1867" b="1" i="0" u="none" strike="noStrike" cap="none">
                <a:solidFill>
                  <a:schemeClr val="dk1"/>
                </a:solidFill>
                <a:latin typeface="Calibri"/>
                <a:ea typeface="Calibri"/>
                <a:cs typeface="Calibri"/>
                <a:sym typeface="Calibri"/>
              </a:defRPr>
            </a:lvl3pPr>
            <a:lvl4pPr marL="1371566" marR="0" lvl="3" indent="0" algn="l" rtl="0">
              <a:lnSpc>
                <a:spcPct val="90000"/>
              </a:lnSpc>
              <a:spcBef>
                <a:spcPts val="533"/>
              </a:spcBef>
              <a:buClr>
                <a:schemeClr val="dk1"/>
              </a:buClr>
              <a:buFont typeface="Arial"/>
              <a:buNone/>
              <a:defRPr sz="1600" b="1" i="0" u="none" strike="noStrike" cap="none">
                <a:solidFill>
                  <a:schemeClr val="dk1"/>
                </a:solidFill>
                <a:latin typeface="Calibri"/>
                <a:ea typeface="Calibri"/>
                <a:cs typeface="Calibri"/>
                <a:sym typeface="Calibri"/>
              </a:defRPr>
            </a:lvl4pPr>
            <a:lvl5pPr marL="1828754" marR="0" lvl="4" indent="0" algn="l" rtl="0">
              <a:lnSpc>
                <a:spcPct val="90000"/>
              </a:lnSpc>
              <a:spcBef>
                <a:spcPts val="533"/>
              </a:spcBef>
              <a:buClr>
                <a:schemeClr val="dk1"/>
              </a:buClr>
              <a:buFont typeface="Arial"/>
              <a:buNone/>
              <a:defRPr sz="1600" b="1" i="0" u="none" strike="noStrike" cap="none">
                <a:solidFill>
                  <a:schemeClr val="dk1"/>
                </a:solidFill>
                <a:latin typeface="Calibri"/>
                <a:ea typeface="Calibri"/>
                <a:cs typeface="Calibri"/>
                <a:sym typeface="Calibri"/>
              </a:defRPr>
            </a:lvl5pPr>
            <a:lvl6pPr marL="2285943" marR="0" lvl="5" indent="0" algn="l" rtl="0">
              <a:lnSpc>
                <a:spcPct val="90000"/>
              </a:lnSpc>
              <a:spcBef>
                <a:spcPts val="533"/>
              </a:spcBef>
              <a:buClr>
                <a:schemeClr val="dk1"/>
              </a:buClr>
              <a:buFont typeface="Arial"/>
              <a:buNone/>
              <a:defRPr sz="1600" b="1" i="0" u="none" strike="noStrike" cap="none">
                <a:solidFill>
                  <a:schemeClr val="dk1"/>
                </a:solidFill>
                <a:latin typeface="Calibri"/>
                <a:ea typeface="Calibri"/>
                <a:cs typeface="Calibri"/>
                <a:sym typeface="Calibri"/>
              </a:defRPr>
            </a:lvl6pPr>
            <a:lvl7pPr marL="2743131" marR="0" lvl="6" indent="0" algn="l" rtl="0">
              <a:lnSpc>
                <a:spcPct val="90000"/>
              </a:lnSpc>
              <a:spcBef>
                <a:spcPts val="533"/>
              </a:spcBef>
              <a:buClr>
                <a:schemeClr val="dk1"/>
              </a:buClr>
              <a:buFont typeface="Arial"/>
              <a:buNone/>
              <a:defRPr sz="1600" b="1" i="0" u="none" strike="noStrike" cap="none">
                <a:solidFill>
                  <a:schemeClr val="dk1"/>
                </a:solidFill>
                <a:latin typeface="Calibri"/>
                <a:ea typeface="Calibri"/>
                <a:cs typeface="Calibri"/>
                <a:sym typeface="Calibri"/>
              </a:defRPr>
            </a:lvl7pPr>
            <a:lvl8pPr marL="3200320" marR="0" lvl="7" indent="0" algn="l" rtl="0">
              <a:lnSpc>
                <a:spcPct val="90000"/>
              </a:lnSpc>
              <a:spcBef>
                <a:spcPts val="533"/>
              </a:spcBef>
              <a:buClr>
                <a:schemeClr val="dk1"/>
              </a:buClr>
              <a:buFont typeface="Arial"/>
              <a:buNone/>
              <a:defRPr sz="1600" b="1" i="0" u="none" strike="noStrike" cap="none">
                <a:solidFill>
                  <a:schemeClr val="dk1"/>
                </a:solidFill>
                <a:latin typeface="Calibri"/>
                <a:ea typeface="Calibri"/>
                <a:cs typeface="Calibri"/>
                <a:sym typeface="Calibri"/>
              </a:defRPr>
            </a:lvl8pPr>
            <a:lvl9pPr marL="3657509" marR="0" lvl="8" indent="0" algn="l" rtl="0">
              <a:lnSpc>
                <a:spcPct val="90000"/>
              </a:lnSpc>
              <a:spcBef>
                <a:spcPts val="533"/>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839787" y="2505075"/>
            <a:ext cx="5157600" cy="3684400"/>
          </a:xfrm>
          <a:prstGeom prst="rect">
            <a:avLst/>
          </a:prstGeom>
          <a:noFill/>
          <a:ln>
            <a:noFill/>
          </a:ln>
        </p:spPr>
        <p:txBody>
          <a:bodyPr lIns="68575" tIns="68575" rIns="68575" bIns="68575" anchor="t" anchorCtr="0"/>
          <a:lstStyle>
            <a:lvl1pPr marL="237061" marR="0" lvl="0" indent="-50799" algn="l" rtl="0">
              <a:lnSpc>
                <a:spcPct val="90000"/>
              </a:lnSpc>
              <a:spcBef>
                <a:spcPts val="1067"/>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3"/>
          </p:nvPr>
        </p:nvSpPr>
        <p:spPr>
          <a:xfrm>
            <a:off x="6172200" y="1681163"/>
            <a:ext cx="5183200" cy="823999"/>
          </a:xfrm>
          <a:prstGeom prst="rect">
            <a:avLst/>
          </a:prstGeom>
          <a:noFill/>
          <a:ln>
            <a:noFill/>
          </a:ln>
        </p:spPr>
        <p:txBody>
          <a:bodyPr lIns="68575" tIns="68575" rIns="68575" bIns="68575" anchor="b" anchorCtr="0"/>
          <a:lstStyle>
            <a:lvl1pPr marL="0" marR="0" lvl="0" indent="0" algn="l" rtl="0">
              <a:lnSpc>
                <a:spcPct val="90000"/>
              </a:lnSpc>
              <a:spcBef>
                <a:spcPts val="1067"/>
              </a:spcBef>
              <a:buClr>
                <a:schemeClr val="dk1"/>
              </a:buClr>
              <a:buFont typeface="Arial"/>
              <a:buNone/>
              <a:defRPr sz="2400" b="1" i="0" u="none" strike="noStrike" cap="none">
                <a:solidFill>
                  <a:schemeClr val="dk1"/>
                </a:solidFill>
                <a:latin typeface="Calibri"/>
                <a:ea typeface="Calibri"/>
                <a:cs typeface="Calibri"/>
                <a:sym typeface="Calibri"/>
              </a:defRPr>
            </a:lvl1pPr>
            <a:lvl2pPr marL="457189" marR="0" lvl="1" indent="0" algn="l" rtl="0">
              <a:lnSpc>
                <a:spcPct val="90000"/>
              </a:lnSpc>
              <a:spcBef>
                <a:spcPts val="533"/>
              </a:spcBef>
              <a:buClr>
                <a:schemeClr val="dk1"/>
              </a:buClr>
              <a:buFont typeface="Arial"/>
              <a:buNone/>
              <a:defRPr sz="2000" b="1" i="0" u="none" strike="noStrike" cap="none">
                <a:solidFill>
                  <a:schemeClr val="dk1"/>
                </a:solidFill>
                <a:latin typeface="Calibri"/>
                <a:ea typeface="Calibri"/>
                <a:cs typeface="Calibri"/>
                <a:sym typeface="Calibri"/>
              </a:defRPr>
            </a:lvl2pPr>
            <a:lvl3pPr marL="914377" marR="0" lvl="2" indent="0" algn="l" rtl="0">
              <a:lnSpc>
                <a:spcPct val="90000"/>
              </a:lnSpc>
              <a:spcBef>
                <a:spcPts val="533"/>
              </a:spcBef>
              <a:buClr>
                <a:schemeClr val="dk1"/>
              </a:buClr>
              <a:buFont typeface="Arial"/>
              <a:buNone/>
              <a:defRPr sz="1867" b="1" i="0" u="none" strike="noStrike" cap="none">
                <a:solidFill>
                  <a:schemeClr val="dk1"/>
                </a:solidFill>
                <a:latin typeface="Calibri"/>
                <a:ea typeface="Calibri"/>
                <a:cs typeface="Calibri"/>
                <a:sym typeface="Calibri"/>
              </a:defRPr>
            </a:lvl3pPr>
            <a:lvl4pPr marL="1371566" marR="0" lvl="3" indent="0" algn="l" rtl="0">
              <a:lnSpc>
                <a:spcPct val="90000"/>
              </a:lnSpc>
              <a:spcBef>
                <a:spcPts val="533"/>
              </a:spcBef>
              <a:buClr>
                <a:schemeClr val="dk1"/>
              </a:buClr>
              <a:buFont typeface="Arial"/>
              <a:buNone/>
              <a:defRPr sz="1600" b="1" i="0" u="none" strike="noStrike" cap="none">
                <a:solidFill>
                  <a:schemeClr val="dk1"/>
                </a:solidFill>
                <a:latin typeface="Calibri"/>
                <a:ea typeface="Calibri"/>
                <a:cs typeface="Calibri"/>
                <a:sym typeface="Calibri"/>
              </a:defRPr>
            </a:lvl4pPr>
            <a:lvl5pPr marL="1828754" marR="0" lvl="4" indent="0" algn="l" rtl="0">
              <a:lnSpc>
                <a:spcPct val="90000"/>
              </a:lnSpc>
              <a:spcBef>
                <a:spcPts val="533"/>
              </a:spcBef>
              <a:buClr>
                <a:schemeClr val="dk1"/>
              </a:buClr>
              <a:buFont typeface="Arial"/>
              <a:buNone/>
              <a:defRPr sz="1600" b="1" i="0" u="none" strike="noStrike" cap="none">
                <a:solidFill>
                  <a:schemeClr val="dk1"/>
                </a:solidFill>
                <a:latin typeface="Calibri"/>
                <a:ea typeface="Calibri"/>
                <a:cs typeface="Calibri"/>
                <a:sym typeface="Calibri"/>
              </a:defRPr>
            </a:lvl5pPr>
            <a:lvl6pPr marL="2285943" marR="0" lvl="5" indent="0" algn="l" rtl="0">
              <a:lnSpc>
                <a:spcPct val="90000"/>
              </a:lnSpc>
              <a:spcBef>
                <a:spcPts val="533"/>
              </a:spcBef>
              <a:buClr>
                <a:schemeClr val="dk1"/>
              </a:buClr>
              <a:buFont typeface="Arial"/>
              <a:buNone/>
              <a:defRPr sz="1600" b="1" i="0" u="none" strike="noStrike" cap="none">
                <a:solidFill>
                  <a:schemeClr val="dk1"/>
                </a:solidFill>
                <a:latin typeface="Calibri"/>
                <a:ea typeface="Calibri"/>
                <a:cs typeface="Calibri"/>
                <a:sym typeface="Calibri"/>
              </a:defRPr>
            </a:lvl6pPr>
            <a:lvl7pPr marL="2743131" marR="0" lvl="6" indent="0" algn="l" rtl="0">
              <a:lnSpc>
                <a:spcPct val="90000"/>
              </a:lnSpc>
              <a:spcBef>
                <a:spcPts val="533"/>
              </a:spcBef>
              <a:buClr>
                <a:schemeClr val="dk1"/>
              </a:buClr>
              <a:buFont typeface="Arial"/>
              <a:buNone/>
              <a:defRPr sz="1600" b="1" i="0" u="none" strike="noStrike" cap="none">
                <a:solidFill>
                  <a:schemeClr val="dk1"/>
                </a:solidFill>
                <a:latin typeface="Calibri"/>
                <a:ea typeface="Calibri"/>
                <a:cs typeface="Calibri"/>
                <a:sym typeface="Calibri"/>
              </a:defRPr>
            </a:lvl7pPr>
            <a:lvl8pPr marL="3200320" marR="0" lvl="7" indent="0" algn="l" rtl="0">
              <a:lnSpc>
                <a:spcPct val="90000"/>
              </a:lnSpc>
              <a:spcBef>
                <a:spcPts val="533"/>
              </a:spcBef>
              <a:buClr>
                <a:schemeClr val="dk1"/>
              </a:buClr>
              <a:buFont typeface="Arial"/>
              <a:buNone/>
              <a:defRPr sz="1600" b="1" i="0" u="none" strike="noStrike" cap="none">
                <a:solidFill>
                  <a:schemeClr val="dk1"/>
                </a:solidFill>
                <a:latin typeface="Calibri"/>
                <a:ea typeface="Calibri"/>
                <a:cs typeface="Calibri"/>
                <a:sym typeface="Calibri"/>
              </a:defRPr>
            </a:lvl8pPr>
            <a:lvl9pPr marL="3657509" marR="0" lvl="8" indent="0" algn="l" rtl="0">
              <a:lnSpc>
                <a:spcPct val="90000"/>
              </a:lnSpc>
              <a:spcBef>
                <a:spcPts val="533"/>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4"/>
          </p:nvPr>
        </p:nvSpPr>
        <p:spPr>
          <a:xfrm>
            <a:off x="6172200" y="2505075"/>
            <a:ext cx="5183200" cy="3684400"/>
          </a:xfrm>
          <a:prstGeom prst="rect">
            <a:avLst/>
          </a:prstGeom>
          <a:noFill/>
          <a:ln>
            <a:noFill/>
          </a:ln>
        </p:spPr>
        <p:txBody>
          <a:bodyPr lIns="68575" tIns="68575" rIns="68575" bIns="68575" anchor="t" anchorCtr="0"/>
          <a:lstStyle>
            <a:lvl1pPr marL="237061" marR="0" lvl="0" indent="-50799" algn="l" rtl="0">
              <a:lnSpc>
                <a:spcPct val="90000"/>
              </a:lnSpc>
              <a:spcBef>
                <a:spcPts val="1067"/>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838200" y="6356349"/>
            <a:ext cx="2743200" cy="365200"/>
          </a:xfrm>
          <a:prstGeom prst="rect">
            <a:avLst/>
          </a:prstGeom>
          <a:noFill/>
          <a:ln>
            <a:noFill/>
          </a:ln>
        </p:spPr>
        <p:txBody>
          <a:bodyPr lIns="68575" tIns="68575" rIns="68575" bIns="6857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fld id="{659C9A8A-DB62-41F7-9F39-C4D9250E9135}" type="datetimeFigureOut">
              <a:rPr lang="en-US" smtClean="0"/>
              <a:t>6/1/2020</a:t>
            </a:fld>
            <a:endParaRPr lang="en-US"/>
          </a:p>
        </p:txBody>
      </p:sp>
      <p:sp>
        <p:nvSpPr>
          <p:cNvPr id="45" name="Shape 45"/>
          <p:cNvSpPr txBox="1">
            <a:spLocks noGrp="1"/>
          </p:cNvSpPr>
          <p:nvPr>
            <p:ph type="ftr" idx="11"/>
          </p:nvPr>
        </p:nvSpPr>
        <p:spPr>
          <a:xfrm>
            <a:off x="4038600" y="6356349"/>
            <a:ext cx="4114800" cy="365200"/>
          </a:xfrm>
          <a:prstGeom prst="rect">
            <a:avLst/>
          </a:prstGeom>
          <a:noFill/>
          <a:ln>
            <a:noFill/>
          </a:ln>
        </p:spPr>
        <p:txBody>
          <a:bodyPr lIns="68575" tIns="68575" rIns="68575" bIns="6857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endParaRPr lang="en-US"/>
          </a:p>
        </p:txBody>
      </p:sp>
      <p:sp>
        <p:nvSpPr>
          <p:cNvPr id="46" name="Shape 46"/>
          <p:cNvSpPr txBox="1">
            <a:spLocks noGrp="1"/>
          </p:cNvSpPr>
          <p:nvPr>
            <p:ph type="sldNum" idx="12"/>
          </p:nvPr>
        </p:nvSpPr>
        <p:spPr>
          <a:xfrm>
            <a:off x="8610600" y="6356349"/>
            <a:ext cx="2743200" cy="365200"/>
          </a:xfrm>
          <a:prstGeom prst="rect">
            <a:avLst/>
          </a:prstGeom>
          <a:noFill/>
          <a:ln>
            <a:noFill/>
          </a:ln>
        </p:spPr>
        <p:txBody>
          <a:bodyPr lIns="68575" tIns="34275" rIns="68575" bIns="34275" anchor="ctr" anchorCtr="0">
            <a:noAutofit/>
          </a:bodyPr>
          <a:lstStyle/>
          <a:p>
            <a:fld id="{77596946-C0F7-425C-B852-50F888BA4809}" type="slidenum">
              <a:rPr lang="en-US" smtClean="0"/>
              <a:t>‹#›</a:t>
            </a:fld>
            <a:endParaRPr lang="en-US"/>
          </a:p>
        </p:txBody>
      </p:sp>
    </p:spTree>
    <p:extLst>
      <p:ext uri="{BB962C8B-B14F-4D97-AF65-F5344CB8AC3E}">
        <p14:creationId xmlns:p14="http://schemas.microsoft.com/office/powerpoint/2010/main" val="839902281"/>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838200" y="365124"/>
            <a:ext cx="10515600" cy="13256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67"/>
            </a:lvl2pPr>
            <a:lvl3pPr lvl="2" indent="0">
              <a:spcBef>
                <a:spcPts val="0"/>
              </a:spcBef>
              <a:buNone/>
              <a:defRPr sz="1867"/>
            </a:lvl3pPr>
            <a:lvl4pPr lvl="3" indent="0">
              <a:spcBef>
                <a:spcPts val="0"/>
              </a:spcBef>
              <a:buNone/>
              <a:defRPr sz="1867"/>
            </a:lvl4pPr>
            <a:lvl5pPr lvl="4" indent="0">
              <a:spcBef>
                <a:spcPts val="0"/>
              </a:spcBef>
              <a:buNone/>
              <a:defRPr sz="1867"/>
            </a:lvl5pPr>
            <a:lvl6pPr lvl="5" indent="0">
              <a:spcBef>
                <a:spcPts val="0"/>
              </a:spcBef>
              <a:buNone/>
              <a:defRPr sz="1867"/>
            </a:lvl6pPr>
            <a:lvl7pPr lvl="6" indent="0">
              <a:spcBef>
                <a:spcPts val="0"/>
              </a:spcBef>
              <a:buNone/>
              <a:defRPr sz="1867"/>
            </a:lvl7pPr>
            <a:lvl8pPr lvl="7" indent="0">
              <a:spcBef>
                <a:spcPts val="0"/>
              </a:spcBef>
              <a:buNone/>
              <a:defRPr sz="1867"/>
            </a:lvl8pPr>
            <a:lvl9pPr lvl="8" indent="0">
              <a:spcBef>
                <a:spcPts val="0"/>
              </a:spcBef>
              <a:buNone/>
              <a:defRPr sz="1867"/>
            </a:lvl9pPr>
          </a:lstStyle>
          <a:p>
            <a:endParaRPr/>
          </a:p>
        </p:txBody>
      </p:sp>
      <p:sp>
        <p:nvSpPr>
          <p:cNvPr id="49" name="Shape 49"/>
          <p:cNvSpPr txBox="1">
            <a:spLocks noGrp="1"/>
          </p:cNvSpPr>
          <p:nvPr>
            <p:ph type="dt" idx="10"/>
          </p:nvPr>
        </p:nvSpPr>
        <p:spPr>
          <a:xfrm>
            <a:off x="838200" y="6356349"/>
            <a:ext cx="2743200" cy="365200"/>
          </a:xfrm>
          <a:prstGeom prst="rect">
            <a:avLst/>
          </a:prstGeom>
          <a:noFill/>
          <a:ln>
            <a:noFill/>
          </a:ln>
        </p:spPr>
        <p:txBody>
          <a:bodyPr lIns="68575" tIns="68575" rIns="68575" bIns="6857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fld id="{659C9A8A-DB62-41F7-9F39-C4D9250E9135}" type="datetimeFigureOut">
              <a:rPr lang="en-US" smtClean="0"/>
              <a:t>6/1/2020</a:t>
            </a:fld>
            <a:endParaRPr lang="en-US"/>
          </a:p>
        </p:txBody>
      </p:sp>
      <p:sp>
        <p:nvSpPr>
          <p:cNvPr id="50" name="Shape 50"/>
          <p:cNvSpPr txBox="1">
            <a:spLocks noGrp="1"/>
          </p:cNvSpPr>
          <p:nvPr>
            <p:ph type="ftr" idx="11"/>
          </p:nvPr>
        </p:nvSpPr>
        <p:spPr>
          <a:xfrm>
            <a:off x="4038600" y="6356349"/>
            <a:ext cx="4114800" cy="365200"/>
          </a:xfrm>
          <a:prstGeom prst="rect">
            <a:avLst/>
          </a:prstGeom>
          <a:noFill/>
          <a:ln>
            <a:noFill/>
          </a:ln>
        </p:spPr>
        <p:txBody>
          <a:bodyPr lIns="68575" tIns="68575" rIns="68575" bIns="6857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endParaRPr lang="en-US"/>
          </a:p>
        </p:txBody>
      </p:sp>
      <p:sp>
        <p:nvSpPr>
          <p:cNvPr id="51" name="Shape 51"/>
          <p:cNvSpPr txBox="1">
            <a:spLocks noGrp="1"/>
          </p:cNvSpPr>
          <p:nvPr>
            <p:ph type="sldNum" idx="12"/>
          </p:nvPr>
        </p:nvSpPr>
        <p:spPr>
          <a:xfrm>
            <a:off x="8610600" y="6356349"/>
            <a:ext cx="2743200" cy="365200"/>
          </a:xfrm>
          <a:prstGeom prst="rect">
            <a:avLst/>
          </a:prstGeom>
          <a:noFill/>
          <a:ln>
            <a:noFill/>
          </a:ln>
        </p:spPr>
        <p:txBody>
          <a:bodyPr lIns="68575" tIns="34275" rIns="68575" bIns="34275" anchor="ctr" anchorCtr="0">
            <a:noAutofit/>
          </a:bodyPr>
          <a:lstStyle/>
          <a:p>
            <a:fld id="{77596946-C0F7-425C-B852-50F888BA4809}" type="slidenum">
              <a:rPr lang="en-US" smtClean="0"/>
              <a:t>‹#›</a:t>
            </a:fld>
            <a:endParaRPr lang="en-US"/>
          </a:p>
        </p:txBody>
      </p:sp>
    </p:spTree>
    <p:extLst>
      <p:ext uri="{BB962C8B-B14F-4D97-AF65-F5344CB8AC3E}">
        <p14:creationId xmlns:p14="http://schemas.microsoft.com/office/powerpoint/2010/main" val="3896790309"/>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839787" y="457200"/>
            <a:ext cx="3932400" cy="16000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67"/>
            </a:lvl2pPr>
            <a:lvl3pPr lvl="2" indent="0">
              <a:spcBef>
                <a:spcPts val="0"/>
              </a:spcBef>
              <a:buNone/>
              <a:defRPr sz="1867"/>
            </a:lvl3pPr>
            <a:lvl4pPr lvl="3" indent="0">
              <a:spcBef>
                <a:spcPts val="0"/>
              </a:spcBef>
              <a:buNone/>
              <a:defRPr sz="1867"/>
            </a:lvl4pPr>
            <a:lvl5pPr lvl="4" indent="0">
              <a:spcBef>
                <a:spcPts val="0"/>
              </a:spcBef>
              <a:buNone/>
              <a:defRPr sz="1867"/>
            </a:lvl5pPr>
            <a:lvl6pPr lvl="5" indent="0">
              <a:spcBef>
                <a:spcPts val="0"/>
              </a:spcBef>
              <a:buNone/>
              <a:defRPr sz="1867"/>
            </a:lvl6pPr>
            <a:lvl7pPr lvl="6" indent="0">
              <a:spcBef>
                <a:spcPts val="0"/>
              </a:spcBef>
              <a:buNone/>
              <a:defRPr sz="1867"/>
            </a:lvl7pPr>
            <a:lvl8pPr lvl="7" indent="0">
              <a:spcBef>
                <a:spcPts val="0"/>
              </a:spcBef>
              <a:buNone/>
              <a:defRPr sz="1867"/>
            </a:lvl8pPr>
            <a:lvl9pPr lvl="8" indent="0">
              <a:spcBef>
                <a:spcPts val="0"/>
              </a:spcBef>
              <a:buNone/>
              <a:defRPr sz="1867"/>
            </a:lvl9pPr>
          </a:lstStyle>
          <a:p>
            <a:endParaRPr/>
          </a:p>
        </p:txBody>
      </p:sp>
      <p:sp>
        <p:nvSpPr>
          <p:cNvPr id="58" name="Shape 58"/>
          <p:cNvSpPr txBox="1">
            <a:spLocks noGrp="1"/>
          </p:cNvSpPr>
          <p:nvPr>
            <p:ph type="body" idx="1"/>
          </p:nvPr>
        </p:nvSpPr>
        <p:spPr>
          <a:xfrm>
            <a:off x="5183187" y="987424"/>
            <a:ext cx="6172000" cy="4873600"/>
          </a:xfrm>
          <a:prstGeom prst="rect">
            <a:avLst/>
          </a:prstGeom>
          <a:noFill/>
          <a:ln>
            <a:noFill/>
          </a:ln>
        </p:spPr>
        <p:txBody>
          <a:bodyPr lIns="68575" tIns="68575" rIns="68575" bIns="68575" anchor="t" anchorCtr="0"/>
          <a:lstStyle>
            <a:lvl1pPr marL="237061" marR="0" lvl="0" indent="-33866" algn="l" rtl="0">
              <a:lnSpc>
                <a:spcPct val="90000"/>
              </a:lnSpc>
              <a:spcBef>
                <a:spcPts val="1067"/>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94249" marR="0" lvl="1" indent="-50799" algn="l" rtl="0">
              <a:lnSpc>
                <a:spcPct val="90000"/>
              </a:lnSpc>
              <a:spcBef>
                <a:spcPts val="533"/>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51438" marR="0" lvl="2"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8626" marR="0" lvl="3"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65815" marR="0" lvl="4"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23004" marR="0" lvl="5"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80192" marR="0" lvl="6"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37381" marR="0" lvl="7"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94569" marR="0" lvl="8"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839787" y="2057400"/>
            <a:ext cx="3932400" cy="3811600"/>
          </a:xfrm>
          <a:prstGeom prst="rect">
            <a:avLst/>
          </a:prstGeom>
          <a:noFill/>
          <a:ln>
            <a:noFill/>
          </a:ln>
        </p:spPr>
        <p:txBody>
          <a:bodyPr lIns="68575" tIns="68575" rIns="68575" bIns="68575" anchor="t" anchorCtr="0"/>
          <a:lstStyle>
            <a:lvl1pPr marL="0" marR="0" lvl="0" indent="0" algn="l" rtl="0">
              <a:lnSpc>
                <a:spcPct val="90000"/>
              </a:lnSpc>
              <a:spcBef>
                <a:spcPts val="1067"/>
              </a:spcBef>
              <a:buClr>
                <a:schemeClr val="dk1"/>
              </a:buClr>
              <a:buFont typeface="Arial"/>
              <a:buNone/>
              <a:defRPr sz="1600" b="0" i="0" u="none" strike="noStrike" cap="none">
                <a:solidFill>
                  <a:schemeClr val="dk1"/>
                </a:solidFill>
                <a:latin typeface="Calibri"/>
                <a:ea typeface="Calibri"/>
                <a:cs typeface="Calibri"/>
                <a:sym typeface="Calibri"/>
              </a:defRPr>
            </a:lvl1pPr>
            <a:lvl2pPr marL="457189" marR="0" lvl="1" indent="0" algn="l" rtl="0">
              <a:lnSpc>
                <a:spcPct val="90000"/>
              </a:lnSpc>
              <a:spcBef>
                <a:spcPts val="533"/>
              </a:spcBef>
              <a:buClr>
                <a:schemeClr val="dk1"/>
              </a:buClr>
              <a:buFont typeface="Arial"/>
              <a:buNone/>
              <a:defRPr sz="1467" b="0" i="0" u="none" strike="noStrike" cap="none">
                <a:solidFill>
                  <a:schemeClr val="dk1"/>
                </a:solidFill>
                <a:latin typeface="Calibri"/>
                <a:ea typeface="Calibri"/>
                <a:cs typeface="Calibri"/>
                <a:sym typeface="Calibri"/>
              </a:defRPr>
            </a:lvl2pPr>
            <a:lvl3pPr marL="914377" marR="0" lvl="2" indent="0" algn="l" rtl="0">
              <a:lnSpc>
                <a:spcPct val="90000"/>
              </a:lnSpc>
              <a:spcBef>
                <a:spcPts val="533"/>
              </a:spcBef>
              <a:buClr>
                <a:schemeClr val="dk1"/>
              </a:buClr>
              <a:buFont typeface="Arial"/>
              <a:buNone/>
              <a:defRPr sz="1200" b="0" i="0" u="none" strike="noStrike" cap="none">
                <a:solidFill>
                  <a:schemeClr val="dk1"/>
                </a:solidFill>
                <a:latin typeface="Calibri"/>
                <a:ea typeface="Calibri"/>
                <a:cs typeface="Calibri"/>
                <a:sym typeface="Calibri"/>
              </a:defRPr>
            </a:lvl3pPr>
            <a:lvl4pPr marL="1371566" marR="0" lvl="3" indent="0" algn="l" rtl="0">
              <a:lnSpc>
                <a:spcPct val="90000"/>
              </a:lnSpc>
              <a:spcBef>
                <a:spcPts val="533"/>
              </a:spcBef>
              <a:buClr>
                <a:schemeClr val="dk1"/>
              </a:buClr>
              <a:buFont typeface="Arial"/>
              <a:buNone/>
              <a:defRPr sz="1067" b="0" i="0" u="none" strike="noStrike" cap="none">
                <a:solidFill>
                  <a:schemeClr val="dk1"/>
                </a:solidFill>
                <a:latin typeface="Calibri"/>
                <a:ea typeface="Calibri"/>
                <a:cs typeface="Calibri"/>
                <a:sym typeface="Calibri"/>
              </a:defRPr>
            </a:lvl4pPr>
            <a:lvl5pPr marL="1828754" marR="0" lvl="4" indent="0" algn="l" rtl="0">
              <a:lnSpc>
                <a:spcPct val="90000"/>
              </a:lnSpc>
              <a:spcBef>
                <a:spcPts val="533"/>
              </a:spcBef>
              <a:buClr>
                <a:schemeClr val="dk1"/>
              </a:buClr>
              <a:buFont typeface="Arial"/>
              <a:buNone/>
              <a:defRPr sz="1067" b="0" i="0" u="none" strike="noStrike" cap="none">
                <a:solidFill>
                  <a:schemeClr val="dk1"/>
                </a:solidFill>
                <a:latin typeface="Calibri"/>
                <a:ea typeface="Calibri"/>
                <a:cs typeface="Calibri"/>
                <a:sym typeface="Calibri"/>
              </a:defRPr>
            </a:lvl5pPr>
            <a:lvl6pPr marL="2285943" marR="0" lvl="5" indent="0" algn="l" rtl="0">
              <a:lnSpc>
                <a:spcPct val="90000"/>
              </a:lnSpc>
              <a:spcBef>
                <a:spcPts val="533"/>
              </a:spcBef>
              <a:buClr>
                <a:schemeClr val="dk1"/>
              </a:buClr>
              <a:buFont typeface="Arial"/>
              <a:buNone/>
              <a:defRPr sz="1067" b="0" i="0" u="none" strike="noStrike" cap="none">
                <a:solidFill>
                  <a:schemeClr val="dk1"/>
                </a:solidFill>
                <a:latin typeface="Calibri"/>
                <a:ea typeface="Calibri"/>
                <a:cs typeface="Calibri"/>
                <a:sym typeface="Calibri"/>
              </a:defRPr>
            </a:lvl6pPr>
            <a:lvl7pPr marL="2743131" marR="0" lvl="6" indent="0" algn="l" rtl="0">
              <a:lnSpc>
                <a:spcPct val="90000"/>
              </a:lnSpc>
              <a:spcBef>
                <a:spcPts val="533"/>
              </a:spcBef>
              <a:buClr>
                <a:schemeClr val="dk1"/>
              </a:buClr>
              <a:buFont typeface="Arial"/>
              <a:buNone/>
              <a:defRPr sz="1067" b="0" i="0" u="none" strike="noStrike" cap="none">
                <a:solidFill>
                  <a:schemeClr val="dk1"/>
                </a:solidFill>
                <a:latin typeface="Calibri"/>
                <a:ea typeface="Calibri"/>
                <a:cs typeface="Calibri"/>
                <a:sym typeface="Calibri"/>
              </a:defRPr>
            </a:lvl7pPr>
            <a:lvl8pPr marL="3200320" marR="0" lvl="7" indent="0" algn="l" rtl="0">
              <a:lnSpc>
                <a:spcPct val="90000"/>
              </a:lnSpc>
              <a:spcBef>
                <a:spcPts val="533"/>
              </a:spcBef>
              <a:buClr>
                <a:schemeClr val="dk1"/>
              </a:buClr>
              <a:buFont typeface="Arial"/>
              <a:buNone/>
              <a:defRPr sz="1067" b="0" i="0" u="none" strike="noStrike" cap="none">
                <a:solidFill>
                  <a:schemeClr val="dk1"/>
                </a:solidFill>
                <a:latin typeface="Calibri"/>
                <a:ea typeface="Calibri"/>
                <a:cs typeface="Calibri"/>
                <a:sym typeface="Calibri"/>
              </a:defRPr>
            </a:lvl8pPr>
            <a:lvl9pPr marL="3657509" marR="0" lvl="8" indent="0" algn="l" rtl="0">
              <a:lnSpc>
                <a:spcPct val="90000"/>
              </a:lnSpc>
              <a:spcBef>
                <a:spcPts val="533"/>
              </a:spcBef>
              <a:buClr>
                <a:schemeClr val="dk1"/>
              </a:buClr>
              <a:buFont typeface="Arial"/>
              <a:buNone/>
              <a:defRPr sz="1067"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838200" y="6356349"/>
            <a:ext cx="2743200" cy="365200"/>
          </a:xfrm>
          <a:prstGeom prst="rect">
            <a:avLst/>
          </a:prstGeom>
          <a:noFill/>
          <a:ln>
            <a:noFill/>
          </a:ln>
        </p:spPr>
        <p:txBody>
          <a:bodyPr lIns="68575" tIns="68575" rIns="68575" bIns="6857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fld id="{659C9A8A-DB62-41F7-9F39-C4D9250E9135}" type="datetimeFigureOut">
              <a:rPr lang="en-US" smtClean="0"/>
              <a:t>6/1/2020</a:t>
            </a:fld>
            <a:endParaRPr lang="en-US"/>
          </a:p>
        </p:txBody>
      </p:sp>
      <p:sp>
        <p:nvSpPr>
          <p:cNvPr id="61" name="Shape 61"/>
          <p:cNvSpPr txBox="1">
            <a:spLocks noGrp="1"/>
          </p:cNvSpPr>
          <p:nvPr>
            <p:ph type="ftr" idx="11"/>
          </p:nvPr>
        </p:nvSpPr>
        <p:spPr>
          <a:xfrm>
            <a:off x="4038600" y="6356349"/>
            <a:ext cx="4114800" cy="365200"/>
          </a:xfrm>
          <a:prstGeom prst="rect">
            <a:avLst/>
          </a:prstGeom>
          <a:noFill/>
          <a:ln>
            <a:noFill/>
          </a:ln>
        </p:spPr>
        <p:txBody>
          <a:bodyPr lIns="68575" tIns="68575" rIns="68575" bIns="6857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endParaRPr lang="en-US"/>
          </a:p>
        </p:txBody>
      </p:sp>
      <p:sp>
        <p:nvSpPr>
          <p:cNvPr id="62" name="Shape 62"/>
          <p:cNvSpPr txBox="1">
            <a:spLocks noGrp="1"/>
          </p:cNvSpPr>
          <p:nvPr>
            <p:ph type="sldNum" idx="12"/>
          </p:nvPr>
        </p:nvSpPr>
        <p:spPr>
          <a:xfrm>
            <a:off x="8610600" y="6356349"/>
            <a:ext cx="2743200" cy="365200"/>
          </a:xfrm>
          <a:prstGeom prst="rect">
            <a:avLst/>
          </a:prstGeom>
          <a:noFill/>
          <a:ln>
            <a:noFill/>
          </a:ln>
        </p:spPr>
        <p:txBody>
          <a:bodyPr lIns="68575" tIns="34275" rIns="68575" bIns="34275" anchor="ctr" anchorCtr="0">
            <a:noAutofit/>
          </a:bodyPr>
          <a:lstStyle/>
          <a:p>
            <a:fld id="{77596946-C0F7-425C-B852-50F888BA4809}" type="slidenum">
              <a:rPr lang="en-US" smtClean="0"/>
              <a:t>‹#›</a:t>
            </a:fld>
            <a:endParaRPr lang="en-US"/>
          </a:p>
        </p:txBody>
      </p:sp>
    </p:spTree>
    <p:extLst>
      <p:ext uri="{BB962C8B-B14F-4D97-AF65-F5344CB8AC3E}">
        <p14:creationId xmlns:p14="http://schemas.microsoft.com/office/powerpoint/2010/main" val="1833276486"/>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839787" y="457200"/>
            <a:ext cx="3932400" cy="16000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67"/>
            </a:lvl2pPr>
            <a:lvl3pPr lvl="2" indent="0">
              <a:spcBef>
                <a:spcPts val="0"/>
              </a:spcBef>
              <a:buNone/>
              <a:defRPr sz="1867"/>
            </a:lvl3pPr>
            <a:lvl4pPr lvl="3" indent="0">
              <a:spcBef>
                <a:spcPts val="0"/>
              </a:spcBef>
              <a:buNone/>
              <a:defRPr sz="1867"/>
            </a:lvl4pPr>
            <a:lvl5pPr lvl="4" indent="0">
              <a:spcBef>
                <a:spcPts val="0"/>
              </a:spcBef>
              <a:buNone/>
              <a:defRPr sz="1867"/>
            </a:lvl5pPr>
            <a:lvl6pPr lvl="5" indent="0">
              <a:spcBef>
                <a:spcPts val="0"/>
              </a:spcBef>
              <a:buNone/>
              <a:defRPr sz="1867"/>
            </a:lvl6pPr>
            <a:lvl7pPr lvl="6" indent="0">
              <a:spcBef>
                <a:spcPts val="0"/>
              </a:spcBef>
              <a:buNone/>
              <a:defRPr sz="1867"/>
            </a:lvl7pPr>
            <a:lvl8pPr lvl="7" indent="0">
              <a:spcBef>
                <a:spcPts val="0"/>
              </a:spcBef>
              <a:buNone/>
              <a:defRPr sz="1867"/>
            </a:lvl8pPr>
            <a:lvl9pPr lvl="8" indent="0">
              <a:spcBef>
                <a:spcPts val="0"/>
              </a:spcBef>
              <a:buNone/>
              <a:defRPr sz="1867"/>
            </a:lvl9pPr>
          </a:lstStyle>
          <a:p>
            <a:endParaRPr/>
          </a:p>
        </p:txBody>
      </p:sp>
      <p:sp>
        <p:nvSpPr>
          <p:cNvPr id="65" name="Shape 65"/>
          <p:cNvSpPr>
            <a:spLocks noGrp="1"/>
          </p:cNvSpPr>
          <p:nvPr>
            <p:ph type="pic" idx="2"/>
          </p:nvPr>
        </p:nvSpPr>
        <p:spPr>
          <a:xfrm>
            <a:off x="5183187" y="987424"/>
            <a:ext cx="6172000" cy="4873600"/>
          </a:xfrm>
          <a:prstGeom prst="rect">
            <a:avLst/>
          </a:prstGeom>
          <a:noFill/>
          <a:ln>
            <a:noFill/>
          </a:ln>
        </p:spPr>
        <p:txBody>
          <a:bodyPr lIns="68575" tIns="68575" rIns="68575" bIns="68575" anchor="t" anchorCtr="0"/>
          <a:lstStyle>
            <a:lvl1pPr marL="0" marR="0" lvl="0" indent="0" algn="l" rtl="0">
              <a:lnSpc>
                <a:spcPct val="90000"/>
              </a:lnSpc>
              <a:spcBef>
                <a:spcPts val="1067"/>
              </a:spcBef>
              <a:buClr>
                <a:schemeClr val="dk1"/>
              </a:buClr>
              <a:buSzPct val="45833"/>
              <a:buFont typeface="Arial"/>
              <a:buNone/>
              <a:defRPr sz="3200" b="0" i="0" u="none" strike="noStrike" cap="none">
                <a:solidFill>
                  <a:schemeClr val="dk1"/>
                </a:solidFill>
                <a:latin typeface="Calibri"/>
                <a:ea typeface="Calibri"/>
                <a:cs typeface="Calibri"/>
                <a:sym typeface="Calibri"/>
              </a:defRPr>
            </a:lvl1pPr>
            <a:lvl2pPr marL="457189" marR="0" lvl="1" indent="0" algn="l" rtl="0">
              <a:lnSpc>
                <a:spcPct val="90000"/>
              </a:lnSpc>
              <a:spcBef>
                <a:spcPts val="533"/>
              </a:spcBef>
              <a:buClr>
                <a:schemeClr val="dk1"/>
              </a:buClr>
              <a:buSzPct val="52380"/>
              <a:buFont typeface="Arial"/>
              <a:buNone/>
              <a:defRPr sz="2800" b="0" i="0" u="none" strike="noStrike" cap="none">
                <a:solidFill>
                  <a:schemeClr val="dk1"/>
                </a:solidFill>
                <a:latin typeface="Calibri"/>
                <a:ea typeface="Calibri"/>
                <a:cs typeface="Calibri"/>
                <a:sym typeface="Calibri"/>
              </a:defRPr>
            </a:lvl2pPr>
            <a:lvl3pPr marL="914377" marR="0" lvl="2" indent="0" algn="l" rtl="0">
              <a:lnSpc>
                <a:spcPct val="90000"/>
              </a:lnSpc>
              <a:spcBef>
                <a:spcPts val="533"/>
              </a:spcBef>
              <a:buClr>
                <a:schemeClr val="dk1"/>
              </a:buClr>
              <a:buSzPct val="61111"/>
              <a:buFont typeface="Arial"/>
              <a:buNone/>
              <a:defRPr sz="2400" b="0" i="0" u="none" strike="noStrike" cap="none">
                <a:solidFill>
                  <a:schemeClr val="dk1"/>
                </a:solidFill>
                <a:latin typeface="Calibri"/>
                <a:ea typeface="Calibri"/>
                <a:cs typeface="Calibri"/>
                <a:sym typeface="Calibri"/>
              </a:defRPr>
            </a:lvl3pPr>
            <a:lvl4pPr marL="1371566" marR="0" lvl="3" indent="0" algn="l" rtl="0">
              <a:lnSpc>
                <a:spcPct val="90000"/>
              </a:lnSpc>
              <a:spcBef>
                <a:spcPts val="533"/>
              </a:spcBef>
              <a:buClr>
                <a:schemeClr val="dk1"/>
              </a:buClr>
              <a:buSzPct val="73333"/>
              <a:buFont typeface="Arial"/>
              <a:buNone/>
              <a:defRPr sz="2000" b="0" i="0" u="none" strike="noStrike" cap="none">
                <a:solidFill>
                  <a:schemeClr val="dk1"/>
                </a:solidFill>
                <a:latin typeface="Calibri"/>
                <a:ea typeface="Calibri"/>
                <a:cs typeface="Calibri"/>
                <a:sym typeface="Calibri"/>
              </a:defRPr>
            </a:lvl4pPr>
            <a:lvl5pPr marL="1828754" marR="0" lvl="4" indent="0" algn="l" rtl="0">
              <a:lnSpc>
                <a:spcPct val="90000"/>
              </a:lnSpc>
              <a:spcBef>
                <a:spcPts val="533"/>
              </a:spcBef>
              <a:buClr>
                <a:schemeClr val="dk1"/>
              </a:buClr>
              <a:buSzPct val="73333"/>
              <a:buFont typeface="Arial"/>
              <a:buNone/>
              <a:defRPr sz="2000" b="0" i="0" u="none" strike="noStrike" cap="none">
                <a:solidFill>
                  <a:schemeClr val="dk1"/>
                </a:solidFill>
                <a:latin typeface="Calibri"/>
                <a:ea typeface="Calibri"/>
                <a:cs typeface="Calibri"/>
                <a:sym typeface="Calibri"/>
              </a:defRPr>
            </a:lvl5pPr>
            <a:lvl6pPr marL="2285943" marR="0" lvl="5" indent="0" algn="l" rtl="0">
              <a:lnSpc>
                <a:spcPct val="90000"/>
              </a:lnSpc>
              <a:spcBef>
                <a:spcPts val="533"/>
              </a:spcBef>
              <a:buClr>
                <a:schemeClr val="dk1"/>
              </a:buClr>
              <a:buSzPct val="73333"/>
              <a:buFont typeface="Arial"/>
              <a:buNone/>
              <a:defRPr sz="2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33"/>
              </a:spcBef>
              <a:buClr>
                <a:schemeClr val="dk1"/>
              </a:buClr>
              <a:buSzPct val="73333"/>
              <a:buFont typeface="Arial"/>
              <a:buNone/>
              <a:defRPr sz="2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33"/>
              </a:spcBef>
              <a:buClr>
                <a:schemeClr val="dk1"/>
              </a:buClr>
              <a:buSzPct val="73333"/>
              <a:buFont typeface="Arial"/>
              <a:buNone/>
              <a:defRPr sz="2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33"/>
              </a:spcBef>
              <a:buClr>
                <a:schemeClr val="dk1"/>
              </a:buClr>
              <a:buSzPct val="73333"/>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1"/>
          </p:nvPr>
        </p:nvSpPr>
        <p:spPr>
          <a:xfrm>
            <a:off x="839787" y="2057400"/>
            <a:ext cx="3932400" cy="3811600"/>
          </a:xfrm>
          <a:prstGeom prst="rect">
            <a:avLst/>
          </a:prstGeom>
          <a:noFill/>
          <a:ln>
            <a:noFill/>
          </a:ln>
        </p:spPr>
        <p:txBody>
          <a:bodyPr lIns="68575" tIns="68575" rIns="68575" bIns="68575" anchor="t" anchorCtr="0"/>
          <a:lstStyle>
            <a:lvl1pPr marL="0" marR="0" lvl="0" indent="0" algn="l" rtl="0">
              <a:lnSpc>
                <a:spcPct val="90000"/>
              </a:lnSpc>
              <a:spcBef>
                <a:spcPts val="1067"/>
              </a:spcBef>
              <a:buClr>
                <a:schemeClr val="dk1"/>
              </a:buClr>
              <a:buFont typeface="Arial"/>
              <a:buNone/>
              <a:defRPr sz="1600" b="0" i="0" u="none" strike="noStrike" cap="none">
                <a:solidFill>
                  <a:schemeClr val="dk1"/>
                </a:solidFill>
                <a:latin typeface="Calibri"/>
                <a:ea typeface="Calibri"/>
                <a:cs typeface="Calibri"/>
                <a:sym typeface="Calibri"/>
              </a:defRPr>
            </a:lvl1pPr>
            <a:lvl2pPr marL="457189" marR="0" lvl="1" indent="0" algn="l" rtl="0">
              <a:lnSpc>
                <a:spcPct val="90000"/>
              </a:lnSpc>
              <a:spcBef>
                <a:spcPts val="533"/>
              </a:spcBef>
              <a:buClr>
                <a:schemeClr val="dk1"/>
              </a:buClr>
              <a:buFont typeface="Arial"/>
              <a:buNone/>
              <a:defRPr sz="1467" b="0" i="0" u="none" strike="noStrike" cap="none">
                <a:solidFill>
                  <a:schemeClr val="dk1"/>
                </a:solidFill>
                <a:latin typeface="Calibri"/>
                <a:ea typeface="Calibri"/>
                <a:cs typeface="Calibri"/>
                <a:sym typeface="Calibri"/>
              </a:defRPr>
            </a:lvl2pPr>
            <a:lvl3pPr marL="914377" marR="0" lvl="2" indent="0" algn="l" rtl="0">
              <a:lnSpc>
                <a:spcPct val="90000"/>
              </a:lnSpc>
              <a:spcBef>
                <a:spcPts val="533"/>
              </a:spcBef>
              <a:buClr>
                <a:schemeClr val="dk1"/>
              </a:buClr>
              <a:buFont typeface="Arial"/>
              <a:buNone/>
              <a:defRPr sz="1200" b="0" i="0" u="none" strike="noStrike" cap="none">
                <a:solidFill>
                  <a:schemeClr val="dk1"/>
                </a:solidFill>
                <a:latin typeface="Calibri"/>
                <a:ea typeface="Calibri"/>
                <a:cs typeface="Calibri"/>
                <a:sym typeface="Calibri"/>
              </a:defRPr>
            </a:lvl3pPr>
            <a:lvl4pPr marL="1371566" marR="0" lvl="3" indent="0" algn="l" rtl="0">
              <a:lnSpc>
                <a:spcPct val="90000"/>
              </a:lnSpc>
              <a:spcBef>
                <a:spcPts val="533"/>
              </a:spcBef>
              <a:buClr>
                <a:schemeClr val="dk1"/>
              </a:buClr>
              <a:buFont typeface="Arial"/>
              <a:buNone/>
              <a:defRPr sz="1067" b="0" i="0" u="none" strike="noStrike" cap="none">
                <a:solidFill>
                  <a:schemeClr val="dk1"/>
                </a:solidFill>
                <a:latin typeface="Calibri"/>
                <a:ea typeface="Calibri"/>
                <a:cs typeface="Calibri"/>
                <a:sym typeface="Calibri"/>
              </a:defRPr>
            </a:lvl4pPr>
            <a:lvl5pPr marL="1828754" marR="0" lvl="4" indent="0" algn="l" rtl="0">
              <a:lnSpc>
                <a:spcPct val="90000"/>
              </a:lnSpc>
              <a:spcBef>
                <a:spcPts val="533"/>
              </a:spcBef>
              <a:buClr>
                <a:schemeClr val="dk1"/>
              </a:buClr>
              <a:buFont typeface="Arial"/>
              <a:buNone/>
              <a:defRPr sz="1067" b="0" i="0" u="none" strike="noStrike" cap="none">
                <a:solidFill>
                  <a:schemeClr val="dk1"/>
                </a:solidFill>
                <a:latin typeface="Calibri"/>
                <a:ea typeface="Calibri"/>
                <a:cs typeface="Calibri"/>
                <a:sym typeface="Calibri"/>
              </a:defRPr>
            </a:lvl5pPr>
            <a:lvl6pPr marL="2285943" marR="0" lvl="5" indent="0" algn="l" rtl="0">
              <a:lnSpc>
                <a:spcPct val="90000"/>
              </a:lnSpc>
              <a:spcBef>
                <a:spcPts val="533"/>
              </a:spcBef>
              <a:buClr>
                <a:schemeClr val="dk1"/>
              </a:buClr>
              <a:buFont typeface="Arial"/>
              <a:buNone/>
              <a:defRPr sz="1067" b="0" i="0" u="none" strike="noStrike" cap="none">
                <a:solidFill>
                  <a:schemeClr val="dk1"/>
                </a:solidFill>
                <a:latin typeface="Calibri"/>
                <a:ea typeface="Calibri"/>
                <a:cs typeface="Calibri"/>
                <a:sym typeface="Calibri"/>
              </a:defRPr>
            </a:lvl6pPr>
            <a:lvl7pPr marL="2743131" marR="0" lvl="6" indent="0" algn="l" rtl="0">
              <a:lnSpc>
                <a:spcPct val="90000"/>
              </a:lnSpc>
              <a:spcBef>
                <a:spcPts val="533"/>
              </a:spcBef>
              <a:buClr>
                <a:schemeClr val="dk1"/>
              </a:buClr>
              <a:buFont typeface="Arial"/>
              <a:buNone/>
              <a:defRPr sz="1067" b="0" i="0" u="none" strike="noStrike" cap="none">
                <a:solidFill>
                  <a:schemeClr val="dk1"/>
                </a:solidFill>
                <a:latin typeface="Calibri"/>
                <a:ea typeface="Calibri"/>
                <a:cs typeface="Calibri"/>
                <a:sym typeface="Calibri"/>
              </a:defRPr>
            </a:lvl7pPr>
            <a:lvl8pPr marL="3200320" marR="0" lvl="7" indent="0" algn="l" rtl="0">
              <a:lnSpc>
                <a:spcPct val="90000"/>
              </a:lnSpc>
              <a:spcBef>
                <a:spcPts val="533"/>
              </a:spcBef>
              <a:buClr>
                <a:schemeClr val="dk1"/>
              </a:buClr>
              <a:buFont typeface="Arial"/>
              <a:buNone/>
              <a:defRPr sz="1067" b="0" i="0" u="none" strike="noStrike" cap="none">
                <a:solidFill>
                  <a:schemeClr val="dk1"/>
                </a:solidFill>
                <a:latin typeface="Calibri"/>
                <a:ea typeface="Calibri"/>
                <a:cs typeface="Calibri"/>
                <a:sym typeface="Calibri"/>
              </a:defRPr>
            </a:lvl8pPr>
            <a:lvl9pPr marL="3657509" marR="0" lvl="8" indent="0" algn="l" rtl="0">
              <a:lnSpc>
                <a:spcPct val="90000"/>
              </a:lnSpc>
              <a:spcBef>
                <a:spcPts val="533"/>
              </a:spcBef>
              <a:buClr>
                <a:schemeClr val="dk1"/>
              </a:buClr>
              <a:buFont typeface="Arial"/>
              <a:buNone/>
              <a:defRPr sz="1067"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838200" y="6356349"/>
            <a:ext cx="2743200" cy="365200"/>
          </a:xfrm>
          <a:prstGeom prst="rect">
            <a:avLst/>
          </a:prstGeom>
          <a:noFill/>
          <a:ln>
            <a:noFill/>
          </a:ln>
        </p:spPr>
        <p:txBody>
          <a:bodyPr lIns="68575" tIns="68575" rIns="68575" bIns="6857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fld id="{659C9A8A-DB62-41F7-9F39-C4D9250E9135}" type="datetimeFigureOut">
              <a:rPr lang="en-US" smtClean="0"/>
              <a:t>6/1/2020</a:t>
            </a:fld>
            <a:endParaRPr lang="en-US"/>
          </a:p>
        </p:txBody>
      </p:sp>
      <p:sp>
        <p:nvSpPr>
          <p:cNvPr id="68" name="Shape 68"/>
          <p:cNvSpPr txBox="1">
            <a:spLocks noGrp="1"/>
          </p:cNvSpPr>
          <p:nvPr>
            <p:ph type="ftr" idx="11"/>
          </p:nvPr>
        </p:nvSpPr>
        <p:spPr>
          <a:xfrm>
            <a:off x="4038600" y="6356349"/>
            <a:ext cx="4114800" cy="365200"/>
          </a:xfrm>
          <a:prstGeom prst="rect">
            <a:avLst/>
          </a:prstGeom>
          <a:noFill/>
          <a:ln>
            <a:noFill/>
          </a:ln>
        </p:spPr>
        <p:txBody>
          <a:bodyPr lIns="68575" tIns="68575" rIns="68575" bIns="6857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endParaRPr lang="en-US"/>
          </a:p>
        </p:txBody>
      </p:sp>
      <p:sp>
        <p:nvSpPr>
          <p:cNvPr id="69" name="Shape 69"/>
          <p:cNvSpPr txBox="1">
            <a:spLocks noGrp="1"/>
          </p:cNvSpPr>
          <p:nvPr>
            <p:ph type="sldNum" idx="12"/>
          </p:nvPr>
        </p:nvSpPr>
        <p:spPr>
          <a:xfrm>
            <a:off x="8610600" y="6356349"/>
            <a:ext cx="2743200" cy="365200"/>
          </a:xfrm>
          <a:prstGeom prst="rect">
            <a:avLst/>
          </a:prstGeom>
          <a:noFill/>
          <a:ln>
            <a:noFill/>
          </a:ln>
        </p:spPr>
        <p:txBody>
          <a:bodyPr lIns="68575" tIns="34275" rIns="68575" bIns="34275" anchor="ctr" anchorCtr="0">
            <a:noAutofit/>
          </a:bodyPr>
          <a:lstStyle/>
          <a:p>
            <a:fld id="{77596946-C0F7-425C-B852-50F888BA4809}" type="slidenum">
              <a:rPr lang="en-US" smtClean="0"/>
              <a:t>‹#›</a:t>
            </a:fld>
            <a:endParaRPr lang="en-US"/>
          </a:p>
        </p:txBody>
      </p:sp>
    </p:spTree>
    <p:extLst>
      <p:ext uri="{BB962C8B-B14F-4D97-AF65-F5344CB8AC3E}">
        <p14:creationId xmlns:p14="http://schemas.microsoft.com/office/powerpoint/2010/main" val="922048424"/>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838200" y="365124"/>
            <a:ext cx="10515600" cy="13256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67"/>
            </a:lvl2pPr>
            <a:lvl3pPr lvl="2" indent="0">
              <a:spcBef>
                <a:spcPts val="0"/>
              </a:spcBef>
              <a:buNone/>
              <a:defRPr sz="1867"/>
            </a:lvl3pPr>
            <a:lvl4pPr lvl="3" indent="0">
              <a:spcBef>
                <a:spcPts val="0"/>
              </a:spcBef>
              <a:buNone/>
              <a:defRPr sz="1867"/>
            </a:lvl4pPr>
            <a:lvl5pPr lvl="4" indent="0">
              <a:spcBef>
                <a:spcPts val="0"/>
              </a:spcBef>
              <a:buNone/>
              <a:defRPr sz="1867"/>
            </a:lvl5pPr>
            <a:lvl6pPr lvl="5" indent="0">
              <a:spcBef>
                <a:spcPts val="0"/>
              </a:spcBef>
              <a:buNone/>
              <a:defRPr sz="1867"/>
            </a:lvl6pPr>
            <a:lvl7pPr lvl="6" indent="0">
              <a:spcBef>
                <a:spcPts val="0"/>
              </a:spcBef>
              <a:buNone/>
              <a:defRPr sz="1867"/>
            </a:lvl7pPr>
            <a:lvl8pPr lvl="7" indent="0">
              <a:spcBef>
                <a:spcPts val="0"/>
              </a:spcBef>
              <a:buNone/>
              <a:defRPr sz="1867"/>
            </a:lvl8pPr>
            <a:lvl9pPr lvl="8" indent="0">
              <a:spcBef>
                <a:spcPts val="0"/>
              </a:spcBef>
              <a:buNone/>
              <a:defRPr sz="1867"/>
            </a:lvl9pPr>
          </a:lstStyle>
          <a:p>
            <a:endParaRPr/>
          </a:p>
        </p:txBody>
      </p:sp>
      <p:sp>
        <p:nvSpPr>
          <p:cNvPr id="72" name="Shape 72"/>
          <p:cNvSpPr txBox="1">
            <a:spLocks noGrp="1"/>
          </p:cNvSpPr>
          <p:nvPr>
            <p:ph type="body" idx="1"/>
          </p:nvPr>
        </p:nvSpPr>
        <p:spPr>
          <a:xfrm rot="5400000">
            <a:off x="3920400" y="-1256575"/>
            <a:ext cx="4351200" cy="10515600"/>
          </a:xfrm>
          <a:prstGeom prst="rect">
            <a:avLst/>
          </a:prstGeom>
          <a:noFill/>
          <a:ln>
            <a:noFill/>
          </a:ln>
        </p:spPr>
        <p:txBody>
          <a:bodyPr lIns="68575" tIns="68575" rIns="68575" bIns="68575" anchor="t" anchorCtr="0"/>
          <a:lstStyle>
            <a:lvl1pPr marL="237061" marR="0" lvl="0" indent="-50799" algn="l" rtl="0">
              <a:lnSpc>
                <a:spcPct val="90000"/>
              </a:lnSpc>
              <a:spcBef>
                <a:spcPts val="1067"/>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838200" y="6356349"/>
            <a:ext cx="2743200" cy="365200"/>
          </a:xfrm>
          <a:prstGeom prst="rect">
            <a:avLst/>
          </a:prstGeom>
          <a:noFill/>
          <a:ln>
            <a:noFill/>
          </a:ln>
        </p:spPr>
        <p:txBody>
          <a:bodyPr lIns="68575" tIns="68575" rIns="68575" bIns="6857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fld id="{659C9A8A-DB62-41F7-9F39-C4D9250E9135}" type="datetimeFigureOut">
              <a:rPr lang="en-US" smtClean="0"/>
              <a:t>6/1/2020</a:t>
            </a:fld>
            <a:endParaRPr lang="en-US"/>
          </a:p>
        </p:txBody>
      </p:sp>
      <p:sp>
        <p:nvSpPr>
          <p:cNvPr id="74" name="Shape 74"/>
          <p:cNvSpPr txBox="1">
            <a:spLocks noGrp="1"/>
          </p:cNvSpPr>
          <p:nvPr>
            <p:ph type="ftr" idx="11"/>
          </p:nvPr>
        </p:nvSpPr>
        <p:spPr>
          <a:xfrm>
            <a:off x="4038600" y="6356349"/>
            <a:ext cx="4114800" cy="365200"/>
          </a:xfrm>
          <a:prstGeom prst="rect">
            <a:avLst/>
          </a:prstGeom>
          <a:noFill/>
          <a:ln>
            <a:noFill/>
          </a:ln>
        </p:spPr>
        <p:txBody>
          <a:bodyPr lIns="68575" tIns="68575" rIns="68575" bIns="6857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9" marR="0" lvl="1" indent="0" algn="l" rtl="0">
              <a:spcBef>
                <a:spcPts val="0"/>
              </a:spcBef>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None/>
              <a:defRPr sz="1867" b="0" i="0" u="none" strike="noStrike" cap="none">
                <a:solidFill>
                  <a:schemeClr val="dk1"/>
                </a:solidFill>
                <a:latin typeface="Calibri"/>
                <a:ea typeface="Calibri"/>
                <a:cs typeface="Calibri"/>
                <a:sym typeface="Calibri"/>
              </a:defRPr>
            </a:lvl9pPr>
          </a:lstStyle>
          <a:p>
            <a:endParaRPr lang="en-US"/>
          </a:p>
        </p:txBody>
      </p:sp>
      <p:sp>
        <p:nvSpPr>
          <p:cNvPr id="75" name="Shape 75"/>
          <p:cNvSpPr txBox="1">
            <a:spLocks noGrp="1"/>
          </p:cNvSpPr>
          <p:nvPr>
            <p:ph type="sldNum" idx="12"/>
          </p:nvPr>
        </p:nvSpPr>
        <p:spPr>
          <a:xfrm>
            <a:off x="8610600" y="6356349"/>
            <a:ext cx="2743200" cy="365200"/>
          </a:xfrm>
          <a:prstGeom prst="rect">
            <a:avLst/>
          </a:prstGeom>
          <a:noFill/>
          <a:ln>
            <a:noFill/>
          </a:ln>
        </p:spPr>
        <p:txBody>
          <a:bodyPr lIns="68575" tIns="34275" rIns="68575" bIns="34275" anchor="ctr" anchorCtr="0">
            <a:noAutofit/>
          </a:bodyPr>
          <a:lstStyle/>
          <a:p>
            <a:fld id="{77596946-C0F7-425C-B852-50F888BA4809}" type="slidenum">
              <a:rPr lang="en-US" smtClean="0"/>
              <a:t>‹#›</a:t>
            </a:fld>
            <a:endParaRPr lang="en-US"/>
          </a:p>
        </p:txBody>
      </p:sp>
    </p:spTree>
    <p:extLst>
      <p:ext uri="{BB962C8B-B14F-4D97-AF65-F5344CB8AC3E}">
        <p14:creationId xmlns:p14="http://schemas.microsoft.com/office/powerpoint/2010/main" val="2939837696"/>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4"/>
            <a:ext cx="10515600" cy="13256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SzPct val="33333"/>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7" name="Shape 7"/>
          <p:cNvSpPr txBox="1">
            <a:spLocks noGrp="1"/>
          </p:cNvSpPr>
          <p:nvPr>
            <p:ph type="body" idx="1"/>
          </p:nvPr>
        </p:nvSpPr>
        <p:spPr>
          <a:xfrm>
            <a:off x="838200" y="1825624"/>
            <a:ext cx="10515600" cy="43512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49"/>
            <a:ext cx="2743200" cy="365200"/>
          </a:xfrm>
          <a:prstGeom prst="rect">
            <a:avLst/>
          </a:prstGeom>
          <a:noFill/>
          <a:ln>
            <a:noFill/>
          </a:ln>
        </p:spPr>
        <p:txBody>
          <a:bodyPr lIns="68575" tIns="68575" rIns="68575" bIns="68575" anchor="ctr" anchorCtr="0"/>
          <a:lstStyle>
            <a:lvl1pPr marL="0" marR="0" lvl="0" indent="0" algn="l" rtl="0">
              <a:spcBef>
                <a:spcPts val="0"/>
              </a:spcBef>
              <a:buSzPct val="122222"/>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buSzPct val="78571"/>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SzPct val="78571"/>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SzPct val="78571"/>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SzPct val="78571"/>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SzPct val="78571"/>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SzPct val="78571"/>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SzPct val="78571"/>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SzPct val="78571"/>
              <a:buNone/>
              <a:defRPr sz="1867" b="0" i="0" u="none" strike="noStrike" cap="none">
                <a:solidFill>
                  <a:schemeClr val="dk1"/>
                </a:solidFill>
                <a:latin typeface="Calibri"/>
                <a:ea typeface="Calibri"/>
                <a:cs typeface="Calibri"/>
                <a:sym typeface="Calibri"/>
              </a:defRPr>
            </a:lvl9pPr>
          </a:lstStyle>
          <a:p>
            <a:fld id="{659C9A8A-DB62-41F7-9F39-C4D9250E9135}" type="datetimeFigureOut">
              <a:rPr lang="en-US" smtClean="0"/>
              <a:t>6/1/2020</a:t>
            </a:fld>
            <a:endParaRPr lang="en-US"/>
          </a:p>
        </p:txBody>
      </p:sp>
      <p:sp>
        <p:nvSpPr>
          <p:cNvPr id="9" name="Shape 9"/>
          <p:cNvSpPr txBox="1">
            <a:spLocks noGrp="1"/>
          </p:cNvSpPr>
          <p:nvPr>
            <p:ph type="ftr" idx="11"/>
          </p:nvPr>
        </p:nvSpPr>
        <p:spPr>
          <a:xfrm>
            <a:off x="4038600" y="6356349"/>
            <a:ext cx="4114800" cy="365200"/>
          </a:xfrm>
          <a:prstGeom prst="rect">
            <a:avLst/>
          </a:prstGeom>
          <a:noFill/>
          <a:ln>
            <a:noFill/>
          </a:ln>
        </p:spPr>
        <p:txBody>
          <a:bodyPr lIns="68575" tIns="68575" rIns="68575" bIns="68575" anchor="ctr" anchorCtr="0"/>
          <a:lstStyle>
            <a:lvl1pPr marL="0" marR="0" lvl="0" indent="0" algn="ctr" rtl="0">
              <a:spcBef>
                <a:spcPts val="0"/>
              </a:spcBef>
              <a:buSzPct val="122222"/>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buSzPct val="78571"/>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SzPct val="78571"/>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SzPct val="78571"/>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SzPct val="78571"/>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SzPct val="78571"/>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SzPct val="78571"/>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SzPct val="78571"/>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SzPct val="78571"/>
              <a:buNone/>
              <a:defRPr sz="1867" b="0" i="0" u="none" strike="noStrike" cap="none">
                <a:solidFill>
                  <a:schemeClr val="dk1"/>
                </a:solidFill>
                <a:latin typeface="Calibri"/>
                <a:ea typeface="Calibri"/>
                <a:cs typeface="Calibri"/>
                <a:sym typeface="Calibri"/>
              </a:defRPr>
            </a:lvl9pPr>
          </a:lstStyle>
          <a:p>
            <a:endParaRPr lang="en-US"/>
          </a:p>
        </p:txBody>
      </p:sp>
      <p:sp>
        <p:nvSpPr>
          <p:cNvPr id="10" name="Shape 10"/>
          <p:cNvSpPr txBox="1">
            <a:spLocks noGrp="1"/>
          </p:cNvSpPr>
          <p:nvPr>
            <p:ph type="sldNum" idx="12"/>
          </p:nvPr>
        </p:nvSpPr>
        <p:spPr>
          <a:xfrm>
            <a:off x="8610600" y="6356349"/>
            <a:ext cx="2743200" cy="365200"/>
          </a:xfrm>
          <a:prstGeom prst="rect">
            <a:avLst/>
          </a:prstGeom>
          <a:noFill/>
          <a:ln>
            <a:noFill/>
          </a:ln>
        </p:spPr>
        <p:txBody>
          <a:bodyPr lIns="68575" tIns="34275" rIns="68575" bIns="34275" anchor="ctr" anchorCtr="0">
            <a:noAutofit/>
          </a:bodyPr>
          <a:lstStyle/>
          <a:p>
            <a:fld id="{77596946-C0F7-425C-B852-50F888BA4809}" type="slidenum">
              <a:rPr lang="en-US" smtClean="0"/>
              <a:t>‹#›</a:t>
            </a:fld>
            <a:endParaRPr lang="en-US"/>
          </a:p>
        </p:txBody>
      </p:sp>
      <p:pic>
        <p:nvPicPr>
          <p:cNvPr id="11" name="Shape 11"/>
          <p:cNvPicPr preferRelativeResize="0"/>
          <p:nvPr/>
        </p:nvPicPr>
        <p:blipFill rotWithShape="1">
          <a:blip r:embed="rId13">
            <a:alphaModFix/>
          </a:blip>
          <a:srcRect/>
          <a:stretch/>
        </p:blipFill>
        <p:spPr>
          <a:xfrm>
            <a:off x="8380681" y="350300"/>
            <a:ext cx="3483600" cy="868800"/>
          </a:xfrm>
          <a:prstGeom prst="rect">
            <a:avLst/>
          </a:prstGeom>
          <a:noFill/>
          <a:ln>
            <a:noFill/>
          </a:ln>
        </p:spPr>
      </p:pic>
      <p:pic>
        <p:nvPicPr>
          <p:cNvPr id="12" name="Shape 12"/>
          <p:cNvPicPr preferRelativeResize="0"/>
          <p:nvPr/>
        </p:nvPicPr>
        <p:blipFill rotWithShape="1">
          <a:blip r:embed="rId14">
            <a:alphaModFix/>
          </a:blip>
          <a:srcRect t="76667" r="950" b="4922"/>
          <a:stretch/>
        </p:blipFill>
        <p:spPr>
          <a:xfrm>
            <a:off x="0" y="5595424"/>
            <a:ext cx="12192000" cy="1262800"/>
          </a:xfrm>
          <a:prstGeom prst="rect">
            <a:avLst/>
          </a:prstGeom>
          <a:noFill/>
          <a:ln>
            <a:noFill/>
          </a:ln>
        </p:spPr>
      </p:pic>
    </p:spTree>
    <p:extLst>
      <p:ext uri="{BB962C8B-B14F-4D97-AF65-F5344CB8AC3E}">
        <p14:creationId xmlns:p14="http://schemas.microsoft.com/office/powerpoint/2010/main" val="200337207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ebm"/><Relationship Id="rId1" Type="http://schemas.microsoft.com/office/2007/relationships/media" Target="../media/media1.webm"/><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DF26-10C6-4718-8A35-9D78C59E2233}"/>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D56F6900-C1BC-44AE-8D4F-BE4276D39698}"/>
              </a:ext>
            </a:extLst>
          </p:cNvPr>
          <p:cNvSpPr>
            <a:spLocks noGrp="1"/>
          </p:cNvSpPr>
          <p:nvPr>
            <p:ph type="subTitle" idx="1"/>
          </p:nvPr>
        </p:nvSpPr>
        <p:spPr/>
        <p:txBody>
          <a:bodyPr/>
          <a:lstStyle/>
          <a:p>
            <a:endParaRPr lang="en-GB"/>
          </a:p>
        </p:txBody>
      </p:sp>
      <p:pic>
        <p:nvPicPr>
          <p:cNvPr id="4" name="Geography - Part 3b">
            <a:hlinkClick r:id="" action="ppaction://media"/>
            <a:extLst>
              <a:ext uri="{FF2B5EF4-FFF2-40B4-BE49-F238E27FC236}">
                <a16:creationId xmlns:a16="http://schemas.microsoft.com/office/drawing/2014/main" id="{0754F7FE-2A62-45CF-9210-11E56CA4E7C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40"/>
            <a:ext cx="12192000" cy="6858000"/>
          </a:xfrm>
          <a:prstGeom prst="rect">
            <a:avLst/>
          </a:prstGeom>
        </p:spPr>
      </p:pic>
    </p:spTree>
    <p:extLst>
      <p:ext uri="{BB962C8B-B14F-4D97-AF65-F5344CB8AC3E}">
        <p14:creationId xmlns:p14="http://schemas.microsoft.com/office/powerpoint/2010/main" val="5642323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523" y="1023376"/>
            <a:ext cx="11661731" cy="4031873"/>
          </a:xfrm>
          <a:prstGeom prst="rect">
            <a:avLst/>
          </a:prstGeom>
          <a:noFill/>
        </p:spPr>
        <p:txBody>
          <a:bodyPr wrap="square" rtlCol="0">
            <a:spAutoFit/>
          </a:bodyPr>
          <a:lstStyle/>
          <a:p>
            <a:r>
              <a:rPr lang="en-GB" sz="3200" b="1" dirty="0"/>
              <a:t>Land use survey</a:t>
            </a:r>
          </a:p>
          <a:p>
            <a:endParaRPr lang="en-GB" sz="3200" dirty="0"/>
          </a:p>
          <a:p>
            <a:r>
              <a:rPr lang="en-GB" sz="3200" dirty="0"/>
              <a:t>record land use of each area on a large scale base map (1:2500 or 1:1250).</a:t>
            </a:r>
          </a:p>
          <a:p>
            <a:endParaRPr lang="en-GB" sz="3200" dirty="0"/>
          </a:p>
          <a:p>
            <a:r>
              <a:rPr lang="en-GB" sz="3200" dirty="0"/>
              <a:t>Categories may include industry, retail, offices, housing, open space. Some might be subdivided </a:t>
            </a:r>
            <a:r>
              <a:rPr lang="en-GB" sz="3200" dirty="0" err="1"/>
              <a:t>eg</a:t>
            </a:r>
            <a:r>
              <a:rPr lang="en-GB" sz="3200" dirty="0"/>
              <a:t> housing type (terraced, semi detached, detached, flats, bungalow </a:t>
            </a:r>
            <a:r>
              <a:rPr lang="en-GB" sz="3200" dirty="0" err="1"/>
              <a:t>etc</a:t>
            </a:r>
            <a:r>
              <a:rPr lang="en-GB" sz="3200" dirty="0"/>
              <a:t>) and age.</a:t>
            </a:r>
          </a:p>
        </p:txBody>
      </p:sp>
    </p:spTree>
    <p:extLst>
      <p:ext uri="{BB962C8B-B14F-4D97-AF65-F5344CB8AC3E}">
        <p14:creationId xmlns:p14="http://schemas.microsoft.com/office/powerpoint/2010/main" val="3744366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773" y="999373"/>
            <a:ext cx="11582400" cy="4524315"/>
          </a:xfrm>
          <a:prstGeom prst="rect">
            <a:avLst/>
          </a:prstGeom>
        </p:spPr>
        <p:txBody>
          <a:bodyPr wrap="square">
            <a:spAutoFit/>
          </a:bodyPr>
          <a:lstStyle/>
          <a:p>
            <a:r>
              <a:rPr lang="en-GB" sz="2400" b="1" dirty="0"/>
              <a:t>General landscape evaluation. </a:t>
            </a:r>
          </a:p>
          <a:p>
            <a:endParaRPr lang="en-GB" sz="2400" b="1" dirty="0"/>
          </a:p>
          <a:p>
            <a:r>
              <a:rPr lang="en-GB" sz="2400" dirty="0"/>
              <a:t>Based on subjective observation, for example boring vs. stimulating, ugly versus attractive, crowded versus peaceful, threatening versus welcoming, drab versus colourful. </a:t>
            </a:r>
          </a:p>
          <a:p>
            <a:endParaRPr lang="en-GB" sz="2400" dirty="0"/>
          </a:p>
          <a:p>
            <a:r>
              <a:rPr lang="en-GB" sz="2400" dirty="0"/>
              <a:t>An EQS can be used with indices or bi-polar scores. Students could combine this with photos that they take of the worst and the best images in each category.</a:t>
            </a:r>
          </a:p>
          <a:p>
            <a:endParaRPr lang="en-GB" sz="2400" dirty="0"/>
          </a:p>
          <a:p>
            <a:r>
              <a:rPr lang="en-GB" sz="2400" dirty="0"/>
              <a:t>Include aesthetic quality of the built environment, for example architecture and design aspects.</a:t>
            </a:r>
          </a:p>
          <a:p>
            <a:endParaRPr lang="en-GB" sz="2400" dirty="0"/>
          </a:p>
        </p:txBody>
      </p:sp>
    </p:spTree>
    <p:extLst>
      <p:ext uri="{BB962C8B-B14F-4D97-AF65-F5344CB8AC3E}">
        <p14:creationId xmlns:p14="http://schemas.microsoft.com/office/powerpoint/2010/main" val="204459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626" y="248330"/>
            <a:ext cx="7246077" cy="5137935"/>
          </a:xfrm>
          <a:prstGeom prst="rect">
            <a:avLst/>
          </a:prstGeom>
        </p:spPr>
      </p:pic>
    </p:spTree>
    <p:extLst>
      <p:ext uri="{BB962C8B-B14F-4D97-AF65-F5344CB8AC3E}">
        <p14:creationId xmlns:p14="http://schemas.microsoft.com/office/powerpoint/2010/main" val="1165271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0901" y="0"/>
            <a:ext cx="6362700" cy="5524500"/>
          </a:xfrm>
          <a:prstGeom prst="rect">
            <a:avLst/>
          </a:prstGeom>
        </p:spPr>
      </p:pic>
    </p:spTree>
    <p:extLst>
      <p:ext uri="{BB962C8B-B14F-4D97-AF65-F5344CB8AC3E}">
        <p14:creationId xmlns:p14="http://schemas.microsoft.com/office/powerpoint/2010/main" val="203072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647" y="1850130"/>
            <a:ext cx="11125200" cy="2554545"/>
          </a:xfrm>
          <a:prstGeom prst="rect">
            <a:avLst/>
          </a:prstGeom>
        </p:spPr>
        <p:txBody>
          <a:bodyPr wrap="square">
            <a:spAutoFit/>
          </a:bodyPr>
          <a:lstStyle/>
          <a:p>
            <a:r>
              <a:rPr lang="en-GB" sz="3200" b="1" dirty="0"/>
              <a:t>Physical condition of buildings/index of decay. </a:t>
            </a:r>
          </a:p>
          <a:p>
            <a:endParaRPr lang="en-GB" sz="3200" b="1" dirty="0"/>
          </a:p>
          <a:p>
            <a:r>
              <a:rPr lang="en-GB" sz="3200" dirty="0"/>
              <a:t>Range of options; none, little, some, much. Criteria: deterioration of walls, peeling paint, slipped tiles, broken glass, broken gutters, </a:t>
            </a:r>
            <a:r>
              <a:rPr lang="en-GB" sz="3200" dirty="0" err="1"/>
              <a:t>etc</a:t>
            </a:r>
            <a:endParaRPr lang="en-GB" sz="3200" dirty="0"/>
          </a:p>
        </p:txBody>
      </p:sp>
    </p:spTree>
    <p:extLst>
      <p:ext uri="{BB962C8B-B14F-4D97-AF65-F5344CB8AC3E}">
        <p14:creationId xmlns:p14="http://schemas.microsoft.com/office/powerpoint/2010/main" val="886385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250" y="719435"/>
            <a:ext cx="10953750" cy="2554545"/>
          </a:xfrm>
          <a:prstGeom prst="rect">
            <a:avLst/>
          </a:prstGeom>
        </p:spPr>
        <p:txBody>
          <a:bodyPr wrap="square">
            <a:spAutoFit/>
          </a:bodyPr>
          <a:lstStyle/>
          <a:p>
            <a:r>
              <a:rPr lang="en-GB" sz="3200" b="1" dirty="0"/>
              <a:t>Index of </a:t>
            </a:r>
            <a:r>
              <a:rPr lang="en-GB" sz="3200" b="1" dirty="0" err="1"/>
              <a:t>burgaralibility</a:t>
            </a:r>
            <a:r>
              <a:rPr lang="en-GB" sz="3200" b="1" dirty="0"/>
              <a:t>. </a:t>
            </a:r>
          </a:p>
          <a:p>
            <a:endParaRPr lang="en-GB" sz="3200" b="1" dirty="0"/>
          </a:p>
          <a:p>
            <a:r>
              <a:rPr lang="en-GB" sz="3200" dirty="0"/>
              <a:t>Based on penalty points. Absence of burglar alarm, security cameras, metal bars on windows, metal shutters, neighbourhood watch sticker </a:t>
            </a:r>
            <a:r>
              <a:rPr lang="en-GB" sz="3200" dirty="0" err="1"/>
              <a:t>etc</a:t>
            </a:r>
            <a:endParaRPr lang="en-GB" sz="3200" dirty="0"/>
          </a:p>
        </p:txBody>
      </p:sp>
    </p:spTree>
    <p:extLst>
      <p:ext uri="{BB962C8B-B14F-4D97-AF65-F5344CB8AC3E}">
        <p14:creationId xmlns:p14="http://schemas.microsoft.com/office/powerpoint/2010/main" val="383228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100" y="937736"/>
            <a:ext cx="10001250" cy="2554545"/>
          </a:xfrm>
          <a:prstGeom prst="rect">
            <a:avLst/>
          </a:prstGeom>
        </p:spPr>
        <p:txBody>
          <a:bodyPr wrap="square">
            <a:spAutoFit/>
          </a:bodyPr>
          <a:lstStyle/>
          <a:p>
            <a:r>
              <a:rPr lang="en-GB" sz="3200" b="1" dirty="0"/>
              <a:t>Scale of visual pollution. </a:t>
            </a:r>
          </a:p>
          <a:p>
            <a:endParaRPr lang="en-GB" sz="3200" b="1" dirty="0"/>
          </a:p>
          <a:p>
            <a:r>
              <a:rPr lang="en-GB" sz="3200" dirty="0"/>
              <a:t>Scores from zero to three: no pollution - badly polluted. Criteria might include, obviousness of pollution, litter, smalls, state of buildings, impact on surrounding area</a:t>
            </a:r>
          </a:p>
        </p:txBody>
      </p:sp>
    </p:spTree>
    <p:extLst>
      <p:ext uri="{BB962C8B-B14F-4D97-AF65-F5344CB8AC3E}">
        <p14:creationId xmlns:p14="http://schemas.microsoft.com/office/powerpoint/2010/main" val="3499132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775" y="998324"/>
            <a:ext cx="11799518" cy="3046988"/>
          </a:xfrm>
          <a:prstGeom prst="rect">
            <a:avLst/>
          </a:prstGeom>
          <a:noFill/>
        </p:spPr>
        <p:txBody>
          <a:bodyPr wrap="square" rtlCol="0">
            <a:spAutoFit/>
          </a:bodyPr>
          <a:lstStyle/>
          <a:p>
            <a:r>
              <a:rPr lang="en-GB" sz="3200" b="1" dirty="0"/>
              <a:t>Shopping survey. </a:t>
            </a:r>
          </a:p>
          <a:p>
            <a:endParaRPr lang="en-GB" sz="3200" b="1" dirty="0"/>
          </a:p>
          <a:p>
            <a:r>
              <a:rPr lang="en-GB" sz="3200" dirty="0"/>
              <a:t>Looks at shopping quality and street appearance. Quality of shops: type, other land use, quality of goods, number of vacant units, etc. Street appearance: safety for pedestrians, crowdedness, street cleanliness, </a:t>
            </a:r>
            <a:r>
              <a:rPr lang="en-GB" sz="3200" dirty="0" err="1"/>
              <a:t>etc</a:t>
            </a:r>
            <a:endParaRPr lang="en-GB" sz="3200" dirty="0"/>
          </a:p>
        </p:txBody>
      </p:sp>
    </p:spTree>
    <p:extLst>
      <p:ext uri="{BB962C8B-B14F-4D97-AF65-F5344CB8AC3E}">
        <p14:creationId xmlns:p14="http://schemas.microsoft.com/office/powerpoint/2010/main" val="1893592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 y="184994"/>
            <a:ext cx="12020550" cy="3970318"/>
          </a:xfrm>
          <a:prstGeom prst="rect">
            <a:avLst/>
          </a:prstGeom>
        </p:spPr>
        <p:txBody>
          <a:bodyPr wrap="square">
            <a:spAutoFit/>
          </a:bodyPr>
          <a:lstStyle/>
          <a:p>
            <a:r>
              <a:rPr lang="en-GB" sz="3600" b="1" dirty="0"/>
              <a:t>Crime perception: </a:t>
            </a:r>
          </a:p>
          <a:p>
            <a:endParaRPr lang="en-GB" sz="3600" b="1" dirty="0"/>
          </a:p>
          <a:p>
            <a:r>
              <a:rPr lang="en-GB" sz="3600" dirty="0"/>
              <a:t>surveys, questionnaires or indices e.g. a questionnaire for residents or observations in different urban areas of the burglar alarms, anti-crime features. This could be combined with some secondary crime data into an index for each output area.</a:t>
            </a:r>
          </a:p>
          <a:p>
            <a:endParaRPr lang="en-GB" sz="3600" dirty="0"/>
          </a:p>
        </p:txBody>
      </p:sp>
    </p:spTree>
    <p:extLst>
      <p:ext uri="{BB962C8B-B14F-4D97-AF65-F5344CB8AC3E}">
        <p14:creationId xmlns:p14="http://schemas.microsoft.com/office/powerpoint/2010/main" val="2281885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40140"/>
            <a:ext cx="11182350" cy="3416320"/>
          </a:xfrm>
          <a:prstGeom prst="rect">
            <a:avLst/>
          </a:prstGeom>
        </p:spPr>
        <p:txBody>
          <a:bodyPr wrap="square">
            <a:spAutoFit/>
          </a:bodyPr>
          <a:lstStyle/>
          <a:p>
            <a:r>
              <a:rPr lang="en-GB" sz="3600" b="1" dirty="0"/>
              <a:t>Questionnaires:</a:t>
            </a:r>
          </a:p>
          <a:p>
            <a:endParaRPr lang="en-GB" sz="3600" dirty="0"/>
          </a:p>
          <a:p>
            <a:r>
              <a:rPr lang="en-GB" sz="3600" dirty="0"/>
              <a:t>Could collect data about different aspects of quality of life or from different stakeholder groups e.g. views on community cohesion, do people eat 5-a day, safety perception crime / traffic / pollution etc.</a:t>
            </a:r>
          </a:p>
        </p:txBody>
      </p:sp>
    </p:spTree>
    <p:extLst>
      <p:ext uri="{BB962C8B-B14F-4D97-AF65-F5344CB8AC3E}">
        <p14:creationId xmlns:p14="http://schemas.microsoft.com/office/powerpoint/2010/main" val="3021287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1524000" y="1122363"/>
            <a:ext cx="9144000" cy="1256627"/>
          </a:xfrm>
          <a:prstGeom prst="rect">
            <a:avLst/>
          </a:prstGeom>
        </p:spPr>
        <p:txBody>
          <a:bodyPr vert="horz" lIns="91433" tIns="91433" rIns="91433" bIns="91433" rtlCol="0" anchor="b" anchorCtr="0">
            <a:noAutofit/>
          </a:bodyPr>
          <a:lstStyle/>
          <a:p>
            <a:pPr algn="l">
              <a:spcBef>
                <a:spcPts val="0"/>
              </a:spcBef>
            </a:pPr>
            <a:r>
              <a:rPr lang="en" dirty="0"/>
              <a:t>Part 3b</a:t>
            </a:r>
          </a:p>
        </p:txBody>
      </p:sp>
      <p:sp>
        <p:nvSpPr>
          <p:cNvPr id="162" name="Shape 162"/>
          <p:cNvSpPr txBox="1">
            <a:spLocks noGrp="1"/>
          </p:cNvSpPr>
          <p:nvPr>
            <p:ph type="subTitle" idx="1"/>
          </p:nvPr>
        </p:nvSpPr>
        <p:spPr>
          <a:xfrm>
            <a:off x="1524000" y="2657959"/>
            <a:ext cx="9144000" cy="2599678"/>
          </a:xfrm>
          <a:prstGeom prst="rect">
            <a:avLst/>
          </a:prstGeom>
        </p:spPr>
        <p:txBody>
          <a:bodyPr vert="horz" lIns="91433" tIns="91433" rIns="91433" bIns="91433" rtlCol="0" anchor="t" anchorCtr="0">
            <a:noAutofit/>
          </a:bodyPr>
          <a:lstStyle/>
          <a:p>
            <a:pPr algn="l">
              <a:spcBef>
                <a:spcPts val="0"/>
              </a:spcBef>
            </a:pPr>
            <a:r>
              <a:rPr lang="en" sz="5400" dirty="0"/>
              <a:t>Suggested methodologies</a:t>
            </a:r>
          </a:p>
        </p:txBody>
      </p:sp>
    </p:spTree>
    <p:extLst>
      <p:ext uri="{BB962C8B-B14F-4D97-AF65-F5344CB8AC3E}">
        <p14:creationId xmlns:p14="http://schemas.microsoft.com/office/powerpoint/2010/main" val="3464723149"/>
      </p:ext>
    </p:extLst>
  </p:cSld>
  <p:clrMapOvr>
    <a:overrideClrMapping bg1="lt1" tx1="dk1" bg2="dk2" tx2="lt2" accent1="accent1" accent2="accent2" accent3="accent3" accent4="accent4" accent5="accent5" accent6="accent6" hlink="hlink" folHlink="folHlink"/>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703987"/>
            <a:ext cx="11696700" cy="1938992"/>
          </a:xfrm>
          <a:prstGeom prst="rect">
            <a:avLst/>
          </a:prstGeom>
        </p:spPr>
        <p:txBody>
          <a:bodyPr wrap="square">
            <a:spAutoFit/>
          </a:bodyPr>
          <a:lstStyle/>
          <a:p>
            <a:r>
              <a:rPr lang="en-GB" sz="4000" b="1" dirty="0"/>
              <a:t>Services surveys: </a:t>
            </a:r>
          </a:p>
          <a:p>
            <a:endParaRPr lang="en-GB" sz="4000" b="1" dirty="0"/>
          </a:p>
          <a:p>
            <a:r>
              <a:rPr lang="en-GB" sz="4000" dirty="0"/>
              <a:t>e.g. libraries, post-offices, pub, doctors surgeries etc.</a:t>
            </a:r>
          </a:p>
        </p:txBody>
      </p:sp>
    </p:spTree>
    <p:extLst>
      <p:ext uri="{BB962C8B-B14F-4D97-AF65-F5344CB8AC3E}">
        <p14:creationId xmlns:p14="http://schemas.microsoft.com/office/powerpoint/2010/main" val="578853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 y="638086"/>
            <a:ext cx="11601450" cy="2862322"/>
          </a:xfrm>
          <a:prstGeom prst="rect">
            <a:avLst/>
          </a:prstGeom>
        </p:spPr>
        <p:txBody>
          <a:bodyPr wrap="square">
            <a:spAutoFit/>
          </a:bodyPr>
          <a:lstStyle/>
          <a:p>
            <a:r>
              <a:rPr lang="en-GB" sz="3600" b="1" dirty="0"/>
              <a:t>Transport index: </a:t>
            </a:r>
          </a:p>
          <a:p>
            <a:endParaRPr lang="en-GB" sz="3600" dirty="0"/>
          </a:p>
          <a:p>
            <a:r>
              <a:rPr lang="en-GB" sz="3600" dirty="0"/>
              <a:t>create an index which combines the frequency, length and cost of public transport to main service provision. Record transport ease/variety/quality.</a:t>
            </a:r>
          </a:p>
        </p:txBody>
      </p:sp>
    </p:spTree>
    <p:extLst>
      <p:ext uri="{BB962C8B-B14F-4D97-AF65-F5344CB8AC3E}">
        <p14:creationId xmlns:p14="http://schemas.microsoft.com/office/powerpoint/2010/main" val="3152510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026" y="815444"/>
            <a:ext cx="11799518" cy="2862322"/>
          </a:xfrm>
          <a:prstGeom prst="rect">
            <a:avLst/>
          </a:prstGeom>
          <a:noFill/>
        </p:spPr>
        <p:txBody>
          <a:bodyPr wrap="square" rtlCol="0">
            <a:spAutoFit/>
          </a:bodyPr>
          <a:lstStyle/>
          <a:p>
            <a:r>
              <a:rPr lang="en-GB" sz="3600" b="1" dirty="0"/>
              <a:t>Car Age Survey:</a:t>
            </a:r>
          </a:p>
          <a:p>
            <a:endParaRPr lang="en-GB" sz="3600" b="1" dirty="0"/>
          </a:p>
          <a:p>
            <a:r>
              <a:rPr lang="en-GB" sz="3600" dirty="0"/>
              <a:t>for each of the cars parked in a survey area record its age – by taking a mean, the average age of the cars in an area can be worked out.</a:t>
            </a:r>
          </a:p>
        </p:txBody>
      </p:sp>
    </p:spTree>
    <p:extLst>
      <p:ext uri="{BB962C8B-B14F-4D97-AF65-F5344CB8AC3E}">
        <p14:creationId xmlns:p14="http://schemas.microsoft.com/office/powerpoint/2010/main" val="2673770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424" y="884486"/>
            <a:ext cx="11010900" cy="2862322"/>
          </a:xfrm>
          <a:prstGeom prst="rect">
            <a:avLst/>
          </a:prstGeom>
        </p:spPr>
        <p:txBody>
          <a:bodyPr wrap="square">
            <a:spAutoFit/>
          </a:bodyPr>
          <a:lstStyle/>
          <a:p>
            <a:r>
              <a:rPr lang="en-GB" sz="3600" b="1" dirty="0"/>
              <a:t>Noise surveys </a:t>
            </a:r>
          </a:p>
          <a:p>
            <a:endParaRPr lang="en-GB" sz="3600" dirty="0"/>
          </a:p>
          <a:p>
            <a:r>
              <a:rPr lang="en-GB" sz="3600" dirty="0"/>
              <a:t>might give additional information on environmental conditions. Using an app such as Sound Meter or Decibel 10th, measure the sound level within each area in </a:t>
            </a:r>
            <a:r>
              <a:rPr lang="en-GB" sz="3600" dirty="0" err="1"/>
              <a:t>dB.</a:t>
            </a:r>
            <a:endParaRPr lang="en-GB" sz="3600" dirty="0"/>
          </a:p>
        </p:txBody>
      </p:sp>
    </p:spTree>
    <p:extLst>
      <p:ext uri="{BB962C8B-B14F-4D97-AF65-F5344CB8AC3E}">
        <p14:creationId xmlns:p14="http://schemas.microsoft.com/office/powerpoint/2010/main" val="2109138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450" y="699344"/>
            <a:ext cx="11010900" cy="3416320"/>
          </a:xfrm>
          <a:prstGeom prst="rect">
            <a:avLst/>
          </a:prstGeom>
        </p:spPr>
        <p:txBody>
          <a:bodyPr wrap="square">
            <a:spAutoFit/>
          </a:bodyPr>
          <a:lstStyle/>
          <a:p>
            <a:r>
              <a:rPr lang="en-GB" sz="3600" b="1" dirty="0"/>
              <a:t>Vandalism Audit:</a:t>
            </a:r>
          </a:p>
          <a:p>
            <a:endParaRPr lang="en-GB" sz="3600" dirty="0"/>
          </a:p>
          <a:p>
            <a:r>
              <a:rPr lang="en-GB" sz="3600" dirty="0"/>
              <a:t>Subdivide vandalism into different types, e.g. graffiti, damage to bus shelters, dumped litter etc. then map locations in which these were found, as well as an assessment of the severity of the vandalism</a:t>
            </a:r>
          </a:p>
        </p:txBody>
      </p:sp>
    </p:spTree>
    <p:extLst>
      <p:ext uri="{BB962C8B-B14F-4D97-AF65-F5344CB8AC3E}">
        <p14:creationId xmlns:p14="http://schemas.microsoft.com/office/powerpoint/2010/main" val="459809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350" y="953691"/>
            <a:ext cx="10877550" cy="3170099"/>
          </a:xfrm>
          <a:prstGeom prst="rect">
            <a:avLst/>
          </a:prstGeom>
        </p:spPr>
        <p:txBody>
          <a:bodyPr wrap="square">
            <a:spAutoFit/>
          </a:bodyPr>
          <a:lstStyle/>
          <a:p>
            <a:r>
              <a:rPr lang="en-GB" sz="4000" b="1" dirty="0"/>
              <a:t>Extended interviews: </a:t>
            </a:r>
          </a:p>
          <a:p>
            <a:endParaRPr lang="en-GB" sz="4000" dirty="0"/>
          </a:p>
          <a:p>
            <a:r>
              <a:rPr lang="en-GB" sz="4000" dirty="0"/>
              <a:t>for example with groups who might have set-up renewal projects, youth projects, sports facilities etc.</a:t>
            </a:r>
          </a:p>
        </p:txBody>
      </p:sp>
    </p:spTree>
    <p:extLst>
      <p:ext uri="{BB962C8B-B14F-4D97-AF65-F5344CB8AC3E}">
        <p14:creationId xmlns:p14="http://schemas.microsoft.com/office/powerpoint/2010/main" val="2684833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450" y="969139"/>
            <a:ext cx="11639550" cy="3970318"/>
          </a:xfrm>
          <a:prstGeom prst="rect">
            <a:avLst/>
          </a:prstGeom>
        </p:spPr>
        <p:txBody>
          <a:bodyPr wrap="square">
            <a:spAutoFit/>
          </a:bodyPr>
          <a:lstStyle/>
          <a:p>
            <a:r>
              <a:rPr lang="en-GB" sz="3600" b="1" dirty="0"/>
              <a:t>Photographic evidence: </a:t>
            </a:r>
          </a:p>
          <a:p>
            <a:endParaRPr lang="en-GB" sz="3600" dirty="0"/>
          </a:p>
          <a:p>
            <a:r>
              <a:rPr lang="en-GB" sz="3600" dirty="0"/>
              <a:t>Photos could be taken of the various areas within the region and annotated to take note of the building / environment / traffic / people / services / renewal schemes / upkeep etc. Or perhaps a photo that students think sums up the area – socially or economically.</a:t>
            </a:r>
          </a:p>
        </p:txBody>
      </p:sp>
    </p:spTree>
    <p:extLst>
      <p:ext uri="{BB962C8B-B14F-4D97-AF65-F5344CB8AC3E}">
        <p14:creationId xmlns:p14="http://schemas.microsoft.com/office/powerpoint/2010/main" val="4139794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550" y="1214735"/>
            <a:ext cx="10763250" cy="3170099"/>
          </a:xfrm>
          <a:prstGeom prst="rect">
            <a:avLst/>
          </a:prstGeom>
        </p:spPr>
        <p:txBody>
          <a:bodyPr wrap="square">
            <a:spAutoFit/>
          </a:bodyPr>
          <a:lstStyle/>
          <a:p>
            <a:r>
              <a:rPr lang="en-GB" sz="4000" dirty="0"/>
              <a:t>Green Space Survey: </a:t>
            </a:r>
          </a:p>
          <a:p>
            <a:endParaRPr lang="en-GB" sz="4000" dirty="0"/>
          </a:p>
          <a:p>
            <a:r>
              <a:rPr lang="en-GB" sz="4000" dirty="0"/>
              <a:t>This could include mapping the green spaces available, as well as assessing their accessibility, economically or perhaps socially.</a:t>
            </a:r>
          </a:p>
        </p:txBody>
      </p:sp>
    </p:spTree>
    <p:extLst>
      <p:ext uri="{BB962C8B-B14F-4D97-AF65-F5344CB8AC3E}">
        <p14:creationId xmlns:p14="http://schemas.microsoft.com/office/powerpoint/2010/main" val="2783893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92776"/>
            <a:ext cx="8144656" cy="4509951"/>
          </a:xfrm>
          <a:prstGeom prst="rect">
            <a:avLst/>
          </a:prstGeom>
        </p:spPr>
      </p:pic>
    </p:spTree>
    <p:extLst>
      <p:ext uri="{BB962C8B-B14F-4D97-AF65-F5344CB8AC3E}">
        <p14:creationId xmlns:p14="http://schemas.microsoft.com/office/powerpoint/2010/main" val="407601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681" y="355689"/>
            <a:ext cx="7929291" cy="5255053"/>
          </a:xfrm>
          <a:prstGeom prst="rect">
            <a:avLst/>
          </a:prstGeom>
        </p:spPr>
      </p:pic>
    </p:spTree>
    <p:extLst>
      <p:ext uri="{BB962C8B-B14F-4D97-AF65-F5344CB8AC3E}">
        <p14:creationId xmlns:p14="http://schemas.microsoft.com/office/powerpoint/2010/main" val="2844487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Obtaining secondary data</a:t>
            </a:r>
          </a:p>
        </p:txBody>
      </p:sp>
    </p:spTree>
    <p:extLst>
      <p:ext uri="{BB962C8B-B14F-4D97-AF65-F5344CB8AC3E}">
        <p14:creationId xmlns:p14="http://schemas.microsoft.com/office/powerpoint/2010/main" val="257988965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931" y="1309687"/>
            <a:ext cx="10515600" cy="5548313"/>
          </a:xfrm>
        </p:spPr>
        <p:txBody>
          <a:bodyPr>
            <a:normAutofit/>
          </a:bodyPr>
          <a:lstStyle/>
          <a:p>
            <a:pPr marL="0" indent="0">
              <a:buNone/>
            </a:pPr>
            <a:r>
              <a:rPr lang="en-GB" sz="2000" dirty="0"/>
              <a:t>When collecting primary data, you control the method of data collection and the data is collected for a specific purpose e.g. the hypothesis or question you are investigating. This means any methodological mistakes, or obvious errors and anomalies can be identified, accounted for or corrected. </a:t>
            </a:r>
          </a:p>
          <a:p>
            <a:pPr marL="0" indent="0">
              <a:buNone/>
            </a:pPr>
            <a:endParaRPr lang="en-GB" sz="2000" dirty="0"/>
          </a:p>
          <a:p>
            <a:pPr marL="0" indent="0">
              <a:buNone/>
            </a:pPr>
            <a:r>
              <a:rPr lang="en-GB" sz="2000" dirty="0"/>
              <a:t>Secondary data needs to be used with care because: </a:t>
            </a:r>
          </a:p>
          <a:p>
            <a:pPr marL="0" indent="0">
              <a:buNone/>
            </a:pPr>
            <a:r>
              <a:rPr lang="en-GB" sz="2000" dirty="0"/>
              <a:t>• the data was collected for a different purpose </a:t>
            </a:r>
          </a:p>
          <a:p>
            <a:pPr marL="0" indent="0">
              <a:buNone/>
            </a:pPr>
            <a:r>
              <a:rPr lang="en-GB" sz="2000" dirty="0"/>
              <a:t>• the methodology used may not always be clear </a:t>
            </a:r>
          </a:p>
          <a:p>
            <a:pPr marL="0" indent="0">
              <a:buNone/>
            </a:pPr>
            <a:r>
              <a:rPr lang="en-GB" sz="2000" dirty="0"/>
              <a:t>• sample size, and thus reliability, might not be clear </a:t>
            </a:r>
          </a:p>
          <a:p>
            <a:pPr marL="0" indent="0">
              <a:buNone/>
            </a:pPr>
            <a:r>
              <a:rPr lang="en-GB" sz="2000" dirty="0"/>
              <a:t>• data may contain errors, and these may not be obvious </a:t>
            </a:r>
          </a:p>
          <a:p>
            <a:pPr marL="0" indent="0">
              <a:buNone/>
            </a:pPr>
            <a:r>
              <a:rPr lang="en-GB" sz="2000" dirty="0"/>
              <a:t>• data may be old and out-dated.</a:t>
            </a:r>
          </a:p>
        </p:txBody>
      </p:sp>
    </p:spTree>
    <p:extLst>
      <p:ext uri="{BB962C8B-B14F-4D97-AF65-F5344CB8AC3E}">
        <p14:creationId xmlns:p14="http://schemas.microsoft.com/office/powerpoint/2010/main" val="4084241525"/>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0819" y="1979111"/>
            <a:ext cx="11713716" cy="2956143"/>
          </a:xfrm>
          <a:prstGeom prst="rect">
            <a:avLst/>
          </a:prstGeom>
        </p:spPr>
      </p:pic>
    </p:spTree>
    <p:extLst>
      <p:ext uri="{BB962C8B-B14F-4D97-AF65-F5344CB8AC3E}">
        <p14:creationId xmlns:p14="http://schemas.microsoft.com/office/powerpoint/2010/main" val="58849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435" y="1574074"/>
            <a:ext cx="11636828" cy="5491163"/>
          </a:xfrm>
        </p:spPr>
        <p:txBody>
          <a:bodyPr>
            <a:normAutofit/>
          </a:bodyPr>
          <a:lstStyle/>
          <a:p>
            <a:pPr marL="0" indent="0">
              <a:buNone/>
            </a:pPr>
            <a:r>
              <a:rPr lang="en-GB" sz="2400" dirty="0"/>
              <a:t>A very important part of using secondary research sources effectively is recording information about the source. During research it is easy to forget to do this (especially when using the internet), but it is important because: </a:t>
            </a:r>
          </a:p>
          <a:p>
            <a:pPr marL="0" indent="0">
              <a:buNone/>
            </a:pPr>
            <a:endParaRPr lang="en-GB" sz="2400" dirty="0"/>
          </a:p>
          <a:p>
            <a:pPr marL="0" indent="0">
              <a:buNone/>
            </a:pPr>
            <a:r>
              <a:rPr lang="en-GB" sz="2400" dirty="0"/>
              <a:t>• the source may need to be found and accessed again, to check details or get more information </a:t>
            </a:r>
          </a:p>
          <a:p>
            <a:pPr marL="0" indent="0">
              <a:buNone/>
            </a:pPr>
            <a:endParaRPr lang="en-GB" sz="2400" dirty="0"/>
          </a:p>
          <a:p>
            <a:pPr marL="0" indent="0">
              <a:buNone/>
            </a:pPr>
            <a:r>
              <a:rPr lang="en-GB" sz="2400" dirty="0"/>
              <a:t>• sources may need to be stated (cited) in the fieldwork report or the bibliography.</a:t>
            </a:r>
          </a:p>
        </p:txBody>
      </p:sp>
    </p:spTree>
    <p:extLst>
      <p:ext uri="{BB962C8B-B14F-4D97-AF65-F5344CB8AC3E}">
        <p14:creationId xmlns:p14="http://schemas.microsoft.com/office/powerpoint/2010/main" val="312963955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450" y="647700"/>
            <a:ext cx="11239500" cy="923330"/>
          </a:xfrm>
          <a:prstGeom prst="rect">
            <a:avLst/>
          </a:prstGeom>
          <a:noFill/>
        </p:spPr>
        <p:txBody>
          <a:bodyPr wrap="square" rtlCol="0">
            <a:spAutoFit/>
          </a:bodyPr>
          <a:lstStyle/>
          <a:p>
            <a:r>
              <a:rPr lang="en-GB" sz="5400" dirty="0"/>
              <a:t>Obtaining primary data</a:t>
            </a:r>
          </a:p>
        </p:txBody>
      </p:sp>
    </p:spTree>
    <p:extLst>
      <p:ext uri="{BB962C8B-B14F-4D97-AF65-F5344CB8AC3E}">
        <p14:creationId xmlns:p14="http://schemas.microsoft.com/office/powerpoint/2010/main" val="214413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40" y="851726"/>
            <a:ext cx="8076231" cy="4531804"/>
          </a:xfrm>
          <a:prstGeom prst="rect">
            <a:avLst/>
          </a:prstGeom>
        </p:spPr>
      </p:pic>
      <p:sp>
        <p:nvSpPr>
          <p:cNvPr id="3" name="TextBox 2"/>
          <p:cNvSpPr txBox="1"/>
          <p:nvPr/>
        </p:nvSpPr>
        <p:spPr>
          <a:xfrm>
            <a:off x="8606789" y="2194298"/>
            <a:ext cx="2133600" cy="923330"/>
          </a:xfrm>
          <a:prstGeom prst="rect">
            <a:avLst/>
          </a:prstGeom>
          <a:noFill/>
        </p:spPr>
        <p:txBody>
          <a:bodyPr wrap="square" rtlCol="0">
            <a:spAutoFit/>
          </a:bodyPr>
          <a:lstStyle/>
          <a:p>
            <a:r>
              <a:rPr lang="en-GB" dirty="0"/>
              <a:t>You will probably need elements of both in your work</a:t>
            </a:r>
          </a:p>
        </p:txBody>
      </p:sp>
    </p:spTree>
    <p:extLst>
      <p:ext uri="{BB962C8B-B14F-4D97-AF65-F5344CB8AC3E}">
        <p14:creationId xmlns:p14="http://schemas.microsoft.com/office/powerpoint/2010/main" val="400258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445" y="1384028"/>
            <a:ext cx="10515600" cy="3216275"/>
          </a:xfrm>
        </p:spPr>
        <p:txBody>
          <a:bodyPr>
            <a:normAutofit/>
          </a:bodyPr>
          <a:lstStyle/>
          <a:p>
            <a:r>
              <a:rPr lang="en-GB" dirty="0"/>
              <a:t>Examples of methods that could be used in order to gather data for studies related to Contemporary Urban Environments or Changing Places</a:t>
            </a:r>
          </a:p>
        </p:txBody>
      </p:sp>
    </p:spTree>
    <p:extLst>
      <p:ext uri="{BB962C8B-B14F-4D97-AF65-F5344CB8AC3E}">
        <p14:creationId xmlns:p14="http://schemas.microsoft.com/office/powerpoint/2010/main" val="1516171332"/>
      </p:ext>
    </p:extLst>
  </p:cSld>
  <p:clrMapOvr>
    <a:masterClrMapping/>
  </p:clrMapOvr>
  <p:transition spd="slow">
    <p:randomBar dir="vert"/>
  </p:transition>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864</Words>
  <Application>Microsoft Office PowerPoint</Application>
  <PresentationFormat>Widescreen</PresentationFormat>
  <Paragraphs>73</Paragraphs>
  <Slides>29</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1_Office Theme</vt:lpstr>
      <vt:lpstr>PowerPoint Presentation</vt:lpstr>
      <vt:lpstr>Part 3b</vt:lpstr>
      <vt:lpstr>Obtaining secondary data</vt:lpstr>
      <vt:lpstr>PowerPoint Presentation</vt:lpstr>
      <vt:lpstr>PowerPoint Presentation</vt:lpstr>
      <vt:lpstr>PowerPoint Presentation</vt:lpstr>
      <vt:lpstr>PowerPoint Presentation</vt:lpstr>
      <vt:lpstr>PowerPoint Presentation</vt:lpstr>
      <vt:lpstr>Examples of methods that could be used in order to gather data for studies related to Contemporary Urban Environments or Changing Places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Trout</dc:creator>
  <cp:lastModifiedBy>Katrina Heath</cp:lastModifiedBy>
  <cp:revision>6</cp:revision>
  <dcterms:created xsi:type="dcterms:W3CDTF">2018-09-10T10:41:33Z</dcterms:created>
  <dcterms:modified xsi:type="dcterms:W3CDTF">2020-06-01T11:33:40Z</dcterms:modified>
</cp:coreProperties>
</file>