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ebm" ContentType="video/webm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97350-717F-462A-A212-B1F66A44BBAE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35307-3E1E-4910-BD7C-91E644779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16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2260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67"/>
            </a:lvl2pPr>
            <a:lvl3pPr lvl="2" indent="0">
              <a:spcBef>
                <a:spcPts val="0"/>
              </a:spcBef>
              <a:buNone/>
              <a:defRPr sz="1867"/>
            </a:lvl3pPr>
            <a:lvl4pPr lvl="3" indent="0">
              <a:spcBef>
                <a:spcPts val="0"/>
              </a:spcBef>
              <a:buNone/>
              <a:defRPr sz="1867"/>
            </a:lvl4pPr>
            <a:lvl5pPr lvl="4" indent="0">
              <a:spcBef>
                <a:spcPts val="0"/>
              </a:spcBef>
              <a:buNone/>
              <a:defRPr sz="1867"/>
            </a:lvl5pPr>
            <a:lvl6pPr lvl="5" indent="0">
              <a:spcBef>
                <a:spcPts val="0"/>
              </a:spcBef>
              <a:buNone/>
              <a:defRPr sz="1867"/>
            </a:lvl6pPr>
            <a:lvl7pPr lvl="6" indent="0">
              <a:spcBef>
                <a:spcPts val="0"/>
              </a:spcBef>
              <a:buNone/>
              <a:defRPr sz="1867"/>
            </a:lvl7pPr>
            <a:lvl8pPr lvl="7" indent="0">
              <a:spcBef>
                <a:spcPts val="0"/>
              </a:spcBef>
              <a:buNone/>
              <a:defRPr sz="1867"/>
            </a:lvl8pPr>
            <a:lvl9pPr lvl="8" indent="0">
              <a:spcBef>
                <a:spcPts val="0"/>
              </a:spcBef>
              <a:buNone/>
              <a:defRPr sz="1867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838200" y="6356349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59C9A8A-DB62-41F7-9F39-C4D9250E913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038600" y="6356349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0600" y="6356349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fld id="{77596946-C0F7-425C-B852-50F888BA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72606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 rot="5400000">
            <a:off x="7133400" y="1956724"/>
            <a:ext cx="5812000" cy="26288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67"/>
            </a:lvl2pPr>
            <a:lvl3pPr lvl="2" indent="0">
              <a:spcBef>
                <a:spcPts val="0"/>
              </a:spcBef>
              <a:buNone/>
              <a:defRPr sz="1867"/>
            </a:lvl3pPr>
            <a:lvl4pPr lvl="3" indent="0">
              <a:spcBef>
                <a:spcPts val="0"/>
              </a:spcBef>
              <a:buNone/>
              <a:defRPr sz="1867"/>
            </a:lvl4pPr>
            <a:lvl5pPr lvl="4" indent="0">
              <a:spcBef>
                <a:spcPts val="0"/>
              </a:spcBef>
              <a:buNone/>
              <a:defRPr sz="1867"/>
            </a:lvl5pPr>
            <a:lvl6pPr lvl="5" indent="0">
              <a:spcBef>
                <a:spcPts val="0"/>
              </a:spcBef>
              <a:buNone/>
              <a:defRPr sz="1867"/>
            </a:lvl6pPr>
            <a:lvl7pPr lvl="6" indent="0">
              <a:spcBef>
                <a:spcPts val="0"/>
              </a:spcBef>
              <a:buNone/>
              <a:defRPr sz="1867"/>
            </a:lvl7pPr>
            <a:lvl8pPr lvl="7" indent="0">
              <a:spcBef>
                <a:spcPts val="0"/>
              </a:spcBef>
              <a:buNone/>
              <a:defRPr sz="1867"/>
            </a:lvl8pPr>
            <a:lvl9pPr lvl="8" indent="0">
              <a:spcBef>
                <a:spcPts val="0"/>
              </a:spcBef>
              <a:buNone/>
              <a:defRPr sz="1867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1799300" y="-596075"/>
            <a:ext cx="5812000" cy="7734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37061" marR="0" lvl="0" indent="-50799" algn="l" rtl="0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94249" marR="0" lvl="1" indent="-84665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51438" marR="0" lvl="2" indent="-10159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8626" marR="0" lvl="3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5815" marR="0" lvl="4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3004" marR="0" lvl="5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0192" marR="0" lvl="6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37381" marR="0" lvl="7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4569" marR="0" lvl="8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838200" y="6356349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59C9A8A-DB62-41F7-9F39-C4D9250E913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4038600" y="6356349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610600" y="6356349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fld id="{77596946-C0F7-425C-B852-50F888BA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5514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67"/>
            </a:lvl2pPr>
            <a:lvl3pPr lvl="2" indent="0">
              <a:spcBef>
                <a:spcPts val="0"/>
              </a:spcBef>
              <a:buNone/>
              <a:defRPr sz="1867"/>
            </a:lvl3pPr>
            <a:lvl4pPr lvl="3" indent="0">
              <a:spcBef>
                <a:spcPts val="0"/>
              </a:spcBef>
              <a:buNone/>
              <a:defRPr sz="1867"/>
            </a:lvl4pPr>
            <a:lvl5pPr lvl="4" indent="0">
              <a:spcBef>
                <a:spcPts val="0"/>
              </a:spcBef>
              <a:buNone/>
              <a:defRPr sz="1867"/>
            </a:lvl5pPr>
            <a:lvl6pPr lvl="5" indent="0">
              <a:spcBef>
                <a:spcPts val="0"/>
              </a:spcBef>
              <a:buNone/>
              <a:defRPr sz="1867"/>
            </a:lvl6pPr>
            <a:lvl7pPr lvl="6" indent="0">
              <a:spcBef>
                <a:spcPts val="0"/>
              </a:spcBef>
              <a:buNone/>
              <a:defRPr sz="1867"/>
            </a:lvl7pPr>
            <a:lvl8pPr lvl="7" indent="0">
              <a:spcBef>
                <a:spcPts val="0"/>
              </a:spcBef>
              <a:buNone/>
              <a:defRPr sz="1867"/>
            </a:lvl8pPr>
            <a:lvl9pPr lvl="8" indent="0">
              <a:spcBef>
                <a:spcPts val="0"/>
              </a:spcBef>
              <a:buNone/>
              <a:defRPr sz="1867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37061" marR="0" lvl="0" indent="-50799" algn="l" rtl="0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94249" marR="0" lvl="1" indent="-84665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51438" marR="0" lvl="2" indent="-10159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8626" marR="0" lvl="3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5815" marR="0" lvl="4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3004" marR="0" lvl="5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0192" marR="0" lvl="6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37381" marR="0" lvl="7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4569" marR="0" lvl="8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838200" y="6356349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59C9A8A-DB62-41F7-9F39-C4D9250E913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038600" y="6356349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610600" y="6356349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fld id="{77596946-C0F7-425C-B852-50F888BA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9993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31849" y="1709737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67"/>
            </a:lvl2pPr>
            <a:lvl3pPr lvl="2" indent="0">
              <a:spcBef>
                <a:spcPts val="0"/>
              </a:spcBef>
              <a:buNone/>
              <a:defRPr sz="1867"/>
            </a:lvl3pPr>
            <a:lvl4pPr lvl="3" indent="0">
              <a:spcBef>
                <a:spcPts val="0"/>
              </a:spcBef>
              <a:buNone/>
              <a:defRPr sz="1867"/>
            </a:lvl4pPr>
            <a:lvl5pPr lvl="4" indent="0">
              <a:spcBef>
                <a:spcPts val="0"/>
              </a:spcBef>
              <a:buNone/>
              <a:defRPr sz="1867"/>
            </a:lvl5pPr>
            <a:lvl6pPr lvl="5" indent="0">
              <a:spcBef>
                <a:spcPts val="0"/>
              </a:spcBef>
              <a:buNone/>
              <a:defRPr sz="1867"/>
            </a:lvl6pPr>
            <a:lvl7pPr lvl="6" indent="0">
              <a:spcBef>
                <a:spcPts val="0"/>
              </a:spcBef>
              <a:buNone/>
              <a:defRPr sz="1867"/>
            </a:lvl7pPr>
            <a:lvl8pPr lvl="7" indent="0">
              <a:spcBef>
                <a:spcPts val="0"/>
              </a:spcBef>
              <a:buNone/>
              <a:defRPr sz="1867"/>
            </a:lvl8pPr>
            <a:lvl9pPr lvl="8" indent="0">
              <a:spcBef>
                <a:spcPts val="0"/>
              </a:spcBef>
              <a:buNone/>
              <a:defRPr sz="1867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31849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3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33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33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33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33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33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33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38200" y="6356349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59C9A8A-DB62-41F7-9F39-C4D9250E913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038600" y="6356349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10600" y="6356349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fld id="{77596946-C0F7-425C-B852-50F888BA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4495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67"/>
            </a:lvl2pPr>
            <a:lvl3pPr lvl="2" indent="0">
              <a:spcBef>
                <a:spcPts val="0"/>
              </a:spcBef>
              <a:buNone/>
              <a:defRPr sz="1867"/>
            </a:lvl3pPr>
            <a:lvl4pPr lvl="3" indent="0">
              <a:spcBef>
                <a:spcPts val="0"/>
              </a:spcBef>
              <a:buNone/>
              <a:defRPr sz="1867"/>
            </a:lvl4pPr>
            <a:lvl5pPr lvl="4" indent="0">
              <a:spcBef>
                <a:spcPts val="0"/>
              </a:spcBef>
              <a:buNone/>
              <a:defRPr sz="1867"/>
            </a:lvl5pPr>
            <a:lvl6pPr lvl="5" indent="0">
              <a:spcBef>
                <a:spcPts val="0"/>
              </a:spcBef>
              <a:buNone/>
              <a:defRPr sz="1867"/>
            </a:lvl6pPr>
            <a:lvl7pPr lvl="6" indent="0">
              <a:spcBef>
                <a:spcPts val="0"/>
              </a:spcBef>
              <a:buNone/>
              <a:defRPr sz="1867"/>
            </a:lvl7pPr>
            <a:lvl8pPr lvl="7" indent="0">
              <a:spcBef>
                <a:spcPts val="0"/>
              </a:spcBef>
              <a:buNone/>
              <a:defRPr sz="1867"/>
            </a:lvl8pPr>
            <a:lvl9pPr lvl="8" indent="0">
              <a:spcBef>
                <a:spcPts val="0"/>
              </a:spcBef>
              <a:buNone/>
              <a:defRPr sz="1867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37061" marR="0" lvl="0" indent="-50799" algn="l" rtl="0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94249" marR="0" lvl="1" indent="-84665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51438" marR="0" lvl="2" indent="-10159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8626" marR="0" lvl="3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5815" marR="0" lvl="4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3004" marR="0" lvl="5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0192" marR="0" lvl="6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37381" marR="0" lvl="7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4569" marR="0" lvl="8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6172200" y="1825624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37061" marR="0" lvl="0" indent="-50799" algn="l" rtl="0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94249" marR="0" lvl="1" indent="-84665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51438" marR="0" lvl="2" indent="-10159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8626" marR="0" lvl="3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5815" marR="0" lvl="4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3004" marR="0" lvl="5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0192" marR="0" lvl="6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37381" marR="0" lvl="7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4569" marR="0" lvl="8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38200" y="6356349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59C9A8A-DB62-41F7-9F39-C4D9250E913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4038600" y="6356349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610600" y="6356349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fld id="{77596946-C0F7-425C-B852-50F888BA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65801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39787" y="365124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67"/>
            </a:lvl2pPr>
            <a:lvl3pPr lvl="2" indent="0">
              <a:spcBef>
                <a:spcPts val="0"/>
              </a:spcBef>
              <a:buNone/>
              <a:defRPr sz="1867"/>
            </a:lvl3pPr>
            <a:lvl4pPr lvl="3" indent="0">
              <a:spcBef>
                <a:spcPts val="0"/>
              </a:spcBef>
              <a:buNone/>
              <a:defRPr sz="1867"/>
            </a:lvl4pPr>
            <a:lvl5pPr lvl="4" indent="0">
              <a:spcBef>
                <a:spcPts val="0"/>
              </a:spcBef>
              <a:buNone/>
              <a:defRPr sz="1867"/>
            </a:lvl5pPr>
            <a:lvl6pPr lvl="5" indent="0">
              <a:spcBef>
                <a:spcPts val="0"/>
              </a:spcBef>
              <a:buNone/>
              <a:defRPr sz="1867"/>
            </a:lvl6pPr>
            <a:lvl7pPr lvl="6" indent="0">
              <a:spcBef>
                <a:spcPts val="0"/>
              </a:spcBef>
              <a:buNone/>
              <a:defRPr sz="1867"/>
            </a:lvl7pPr>
            <a:lvl8pPr lvl="7" indent="0">
              <a:spcBef>
                <a:spcPts val="0"/>
              </a:spcBef>
              <a:buNone/>
              <a:defRPr sz="1867"/>
            </a:lvl8pPr>
            <a:lvl9pPr lvl="8" indent="0">
              <a:spcBef>
                <a:spcPts val="0"/>
              </a:spcBef>
              <a:buNone/>
              <a:defRPr sz="1867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600" cy="8239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8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600" cy="3684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37061" marR="0" lvl="0" indent="-50799" algn="l" rtl="0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94249" marR="0" lvl="1" indent="-84665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51438" marR="0" lvl="2" indent="-10159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8626" marR="0" lvl="3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5815" marR="0" lvl="4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3004" marR="0" lvl="5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0192" marR="0" lvl="6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37381" marR="0" lvl="7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4569" marR="0" lvl="8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200" cy="8239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8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200" cy="3684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37061" marR="0" lvl="0" indent="-50799" algn="l" rtl="0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94249" marR="0" lvl="1" indent="-84665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51438" marR="0" lvl="2" indent="-10159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8626" marR="0" lvl="3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5815" marR="0" lvl="4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3004" marR="0" lvl="5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0192" marR="0" lvl="6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37381" marR="0" lvl="7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4569" marR="0" lvl="8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838200" y="6356349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59C9A8A-DB62-41F7-9F39-C4D9250E913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4038600" y="6356349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610600" y="6356349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fld id="{77596946-C0F7-425C-B852-50F888BA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0228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67"/>
            </a:lvl2pPr>
            <a:lvl3pPr lvl="2" indent="0">
              <a:spcBef>
                <a:spcPts val="0"/>
              </a:spcBef>
              <a:buNone/>
              <a:defRPr sz="1867"/>
            </a:lvl3pPr>
            <a:lvl4pPr lvl="3" indent="0">
              <a:spcBef>
                <a:spcPts val="0"/>
              </a:spcBef>
              <a:buNone/>
              <a:defRPr sz="1867"/>
            </a:lvl4pPr>
            <a:lvl5pPr lvl="4" indent="0">
              <a:spcBef>
                <a:spcPts val="0"/>
              </a:spcBef>
              <a:buNone/>
              <a:defRPr sz="1867"/>
            </a:lvl5pPr>
            <a:lvl6pPr lvl="5" indent="0">
              <a:spcBef>
                <a:spcPts val="0"/>
              </a:spcBef>
              <a:buNone/>
              <a:defRPr sz="1867"/>
            </a:lvl6pPr>
            <a:lvl7pPr lvl="6" indent="0">
              <a:spcBef>
                <a:spcPts val="0"/>
              </a:spcBef>
              <a:buNone/>
              <a:defRPr sz="1867"/>
            </a:lvl7pPr>
            <a:lvl8pPr lvl="7" indent="0">
              <a:spcBef>
                <a:spcPts val="0"/>
              </a:spcBef>
              <a:buNone/>
              <a:defRPr sz="1867"/>
            </a:lvl8pPr>
            <a:lvl9pPr lvl="8" indent="0">
              <a:spcBef>
                <a:spcPts val="0"/>
              </a:spcBef>
              <a:buNone/>
              <a:defRPr sz="1867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838200" y="6356349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59C9A8A-DB62-41F7-9F39-C4D9250E913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038600" y="6356349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610600" y="6356349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fld id="{77596946-C0F7-425C-B852-50F888BA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90309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400" cy="1600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67"/>
            </a:lvl2pPr>
            <a:lvl3pPr lvl="2" indent="0">
              <a:spcBef>
                <a:spcPts val="0"/>
              </a:spcBef>
              <a:buNone/>
              <a:defRPr sz="1867"/>
            </a:lvl3pPr>
            <a:lvl4pPr lvl="3" indent="0">
              <a:spcBef>
                <a:spcPts val="0"/>
              </a:spcBef>
              <a:buNone/>
              <a:defRPr sz="1867"/>
            </a:lvl4pPr>
            <a:lvl5pPr lvl="4" indent="0">
              <a:spcBef>
                <a:spcPts val="0"/>
              </a:spcBef>
              <a:buNone/>
              <a:defRPr sz="1867"/>
            </a:lvl5pPr>
            <a:lvl6pPr lvl="5" indent="0">
              <a:spcBef>
                <a:spcPts val="0"/>
              </a:spcBef>
              <a:buNone/>
              <a:defRPr sz="1867"/>
            </a:lvl6pPr>
            <a:lvl7pPr lvl="6" indent="0">
              <a:spcBef>
                <a:spcPts val="0"/>
              </a:spcBef>
              <a:buNone/>
              <a:defRPr sz="1867"/>
            </a:lvl7pPr>
            <a:lvl8pPr lvl="7" indent="0">
              <a:spcBef>
                <a:spcPts val="0"/>
              </a:spcBef>
              <a:buNone/>
              <a:defRPr sz="1867"/>
            </a:lvl8pPr>
            <a:lvl9pPr lvl="8" indent="0">
              <a:spcBef>
                <a:spcPts val="0"/>
              </a:spcBef>
              <a:buNone/>
              <a:defRPr sz="1867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5183187" y="987424"/>
            <a:ext cx="6172000" cy="4873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37061" marR="0" lvl="0" indent="-33866" algn="l" rtl="0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94249" marR="0" lvl="1" indent="-5079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51438" marR="0" lvl="2" indent="-84665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8626" marR="0" lvl="3" indent="-10159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5815" marR="0" lvl="4" indent="-10159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3004" marR="0" lvl="5" indent="-10159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0192" marR="0" lvl="6" indent="-10159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37381" marR="0" lvl="7" indent="-10159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4569" marR="0" lvl="8" indent="-10159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400" cy="3811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838200" y="6356349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59C9A8A-DB62-41F7-9F39-C4D9250E913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4038600" y="6356349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610600" y="6356349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fld id="{77596946-C0F7-425C-B852-50F888BA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7648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400" cy="1600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67"/>
            </a:lvl2pPr>
            <a:lvl3pPr lvl="2" indent="0">
              <a:spcBef>
                <a:spcPts val="0"/>
              </a:spcBef>
              <a:buNone/>
              <a:defRPr sz="1867"/>
            </a:lvl3pPr>
            <a:lvl4pPr lvl="3" indent="0">
              <a:spcBef>
                <a:spcPts val="0"/>
              </a:spcBef>
              <a:buNone/>
              <a:defRPr sz="1867"/>
            </a:lvl4pPr>
            <a:lvl5pPr lvl="4" indent="0">
              <a:spcBef>
                <a:spcPts val="0"/>
              </a:spcBef>
              <a:buNone/>
              <a:defRPr sz="1867"/>
            </a:lvl5pPr>
            <a:lvl6pPr lvl="5" indent="0">
              <a:spcBef>
                <a:spcPts val="0"/>
              </a:spcBef>
              <a:buNone/>
              <a:defRPr sz="1867"/>
            </a:lvl6pPr>
            <a:lvl7pPr lvl="6" indent="0">
              <a:spcBef>
                <a:spcPts val="0"/>
              </a:spcBef>
              <a:buNone/>
              <a:defRPr sz="1867"/>
            </a:lvl7pPr>
            <a:lvl8pPr lvl="7" indent="0">
              <a:spcBef>
                <a:spcPts val="0"/>
              </a:spcBef>
              <a:buNone/>
              <a:defRPr sz="1867"/>
            </a:lvl8pPr>
            <a:lvl9pPr lvl="8" indent="0">
              <a:spcBef>
                <a:spcPts val="0"/>
              </a:spcBef>
              <a:buNone/>
              <a:defRPr sz="1867"/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pic" idx="2"/>
          </p:nvPr>
        </p:nvSpPr>
        <p:spPr>
          <a:xfrm>
            <a:off x="5183187" y="987424"/>
            <a:ext cx="6172000" cy="4873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ct val="45833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523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61111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73333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73333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73333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73333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73333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73333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400" cy="3811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838200" y="6356349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59C9A8A-DB62-41F7-9F39-C4D9250E913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4038600" y="6356349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610600" y="6356349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fld id="{77596946-C0F7-425C-B852-50F888BA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4842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67"/>
            </a:lvl2pPr>
            <a:lvl3pPr lvl="2" indent="0">
              <a:spcBef>
                <a:spcPts val="0"/>
              </a:spcBef>
              <a:buNone/>
              <a:defRPr sz="1867"/>
            </a:lvl3pPr>
            <a:lvl4pPr lvl="3" indent="0">
              <a:spcBef>
                <a:spcPts val="0"/>
              </a:spcBef>
              <a:buNone/>
              <a:defRPr sz="1867"/>
            </a:lvl4pPr>
            <a:lvl5pPr lvl="4" indent="0">
              <a:spcBef>
                <a:spcPts val="0"/>
              </a:spcBef>
              <a:buNone/>
              <a:defRPr sz="1867"/>
            </a:lvl5pPr>
            <a:lvl6pPr lvl="5" indent="0">
              <a:spcBef>
                <a:spcPts val="0"/>
              </a:spcBef>
              <a:buNone/>
              <a:defRPr sz="1867"/>
            </a:lvl6pPr>
            <a:lvl7pPr lvl="6" indent="0">
              <a:spcBef>
                <a:spcPts val="0"/>
              </a:spcBef>
              <a:buNone/>
              <a:defRPr sz="1867"/>
            </a:lvl7pPr>
            <a:lvl8pPr lvl="7" indent="0">
              <a:spcBef>
                <a:spcPts val="0"/>
              </a:spcBef>
              <a:buNone/>
              <a:defRPr sz="1867"/>
            </a:lvl8pPr>
            <a:lvl9pPr lvl="8" indent="0">
              <a:spcBef>
                <a:spcPts val="0"/>
              </a:spcBef>
              <a:buNone/>
              <a:defRPr sz="1867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37061" marR="0" lvl="0" indent="-50799" algn="l" rtl="0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94249" marR="0" lvl="1" indent="-84665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51438" marR="0" lvl="2" indent="-10159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8626" marR="0" lvl="3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5815" marR="0" lvl="4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3004" marR="0" lvl="5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0192" marR="0" lvl="6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37381" marR="0" lvl="7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4569" marR="0" lvl="8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838200" y="6356349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59C9A8A-DB62-41F7-9F39-C4D9250E913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4038600" y="6356349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610600" y="6356349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fld id="{77596946-C0F7-425C-B852-50F888BA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3769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49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22222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SzPct val="78571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SzPct val="78571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SzPct val="78571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SzPct val="78571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SzPct val="78571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SzPct val="78571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SzPct val="78571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SzPct val="78571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59C9A8A-DB62-41F7-9F39-C4D9250E913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49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SzPct val="122222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SzPct val="78571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SzPct val="78571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SzPct val="78571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SzPct val="78571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SzPct val="78571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SzPct val="78571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SzPct val="78571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SzPct val="78571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49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fld id="{77596946-C0F7-425C-B852-50F888BA480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80681" y="350300"/>
            <a:ext cx="3483600" cy="8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13">
            <a:alphaModFix/>
          </a:blip>
          <a:srcRect t="76667" r="950" b="4922"/>
          <a:stretch/>
        </p:blipFill>
        <p:spPr>
          <a:xfrm>
            <a:off x="0" y="5595424"/>
            <a:ext cx="12192000" cy="126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3720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>
    <p:randomBar dir="vert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wgeography.com/content/006272-demographia-world-urban-areas-2019-population-land-area-urban-densities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ntreforcities.org/reader/great-british-brain-drain-analysis-migration-leeds/nature-migration-leeds-rest-england-wale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tymetric.com/business/which-british-cities-had-best-and-worst-20th-centuries-378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tymetric.com/business/four-maps-showing-britain-s-economic-divides-381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tymetric.com/business/liverpool-s-economy-has-grown-quicker-you-think-what-s-matter-leeds-393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tymetric.com/business/weak-city-centres-have-too-many-shops-and-five-other-things-we-learned-latest-centre-citi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tymetric.com/business/bradford-beautiful-so-why-isn-t-it-booming-418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tymetric.com/horizons/so-why-peterborough-growing-so-quickly-435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tymetric.com/business/british-cities-have-weak-governance-limited-public-transport-and-terrible-productivit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F5BE-66F0-481A-A4CA-B3C250EB7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8F672-F8B7-49F6-9561-3D58895EF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Geography - Part 1a">
            <a:hlinkClick r:id="" action="ppaction://media"/>
            <a:extLst>
              <a:ext uri="{FF2B5EF4-FFF2-40B4-BE49-F238E27FC236}">
                <a16:creationId xmlns:a16="http://schemas.microsoft.com/office/drawing/2014/main" id="{BD2D9DF1-B7B8-40DB-98AE-BBE74A3D5C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559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hlinkClick r:id="rId2"/>
              </a:rPr>
              <a:t>https://www.newgeography.com/content/006272-demographia-world-urban-areas-2019-population-land-area-urban-densities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446229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hlinkClick r:id="rId2"/>
              </a:rPr>
              <a:t>https://www.centreforcities.org/reader/great-british-brain-drain-analysis-migration-leeds/nature-migration-leeds-rest-england-wales/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46639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872" y="1413862"/>
            <a:ext cx="105194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Part 1a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Choose one or more of the issues in these articles to base your research question(s) around.</a:t>
            </a:r>
          </a:p>
        </p:txBody>
      </p:sp>
    </p:spTree>
    <p:extLst>
      <p:ext uri="{BB962C8B-B14F-4D97-AF65-F5344CB8AC3E}">
        <p14:creationId xmlns:p14="http://schemas.microsoft.com/office/powerpoint/2010/main" val="346472314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213285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hlinkClick r:id="rId2"/>
              </a:rPr>
              <a:t>https://www.citymetric.com/business/which-british-cities-had-best-and-worst-20th-centuries-3785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15262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177281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hlinkClick r:id="rId2"/>
              </a:rPr>
              <a:t>https://www.citymetric.com/business/four-maps-showing-britain-s-economic-divides-3819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02840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141277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hlinkClick r:id="rId2"/>
              </a:rPr>
              <a:t>https://www.citymetric.com/business/liverpool-s-economy-has-grown-quicker-you-think-what-s-matter-leeds-3932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53617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16288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hlinkClick r:id="rId2"/>
              </a:rPr>
              <a:t>https://www.citymetric.com/business/weak-city-centres-have-too-many-shops-and-five-other-things-we-learned-latest-centre-cities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206049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141277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hlinkClick r:id="rId2"/>
              </a:rPr>
              <a:t>https://www.citymetric.com/business/bradford-beautiful-so-why-isn-t-it-booming-4183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569611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41277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hlinkClick r:id="rId2"/>
              </a:rPr>
              <a:t>https://www.citymetric.com/horizons/so-why-peterborough-growing-so-quickly-4355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801378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41277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hlinkClick r:id="rId2"/>
              </a:rPr>
              <a:t>https://www.citymetric.com/business/british-cities-have-weak-governance-limited-public-transport-and-terrible-productivity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425136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Widescreen</PresentationFormat>
  <Paragraphs>13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1_Office Theme</vt:lpstr>
      <vt:lpstr>PowerPoint Presentation</vt:lpstr>
      <vt:lpstr>PowerPoint Presentation</vt:lpstr>
      <vt:lpstr>https://www.citymetric.com/business/which-british-cities-had-best-and-worst-20th-centuries-3785</vt:lpstr>
      <vt:lpstr>https://www.citymetric.com/business/four-maps-showing-britain-s-economic-divides-3819</vt:lpstr>
      <vt:lpstr>https://www.citymetric.com/business/liverpool-s-economy-has-grown-quicker-you-think-what-s-matter-leeds-3932</vt:lpstr>
      <vt:lpstr>https://www.citymetric.com/business/weak-city-centres-have-too-many-shops-and-five-other-things-we-learned-latest-centre-cities</vt:lpstr>
      <vt:lpstr>https://www.citymetric.com/business/bradford-beautiful-so-why-isn-t-it-booming-4183</vt:lpstr>
      <vt:lpstr>https://www.citymetric.com/horizons/so-why-peterborough-growing-so-quickly-4355</vt:lpstr>
      <vt:lpstr>https://www.citymetric.com/business/british-cities-have-weak-governance-limited-public-transport-and-terrible-productivity</vt:lpstr>
      <vt:lpstr>https://www.newgeography.com/content/006272-demographia-world-urban-areas-2019-population-land-area-urban-densities</vt:lpstr>
      <vt:lpstr>https://www.centreforcities.org/reader/great-british-brain-drain-analysis-migration-leeds/nature-migration-leeds-rest-england-wales/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Trout</dc:creator>
  <cp:lastModifiedBy>Katrina Heath</cp:lastModifiedBy>
  <cp:revision>6</cp:revision>
  <dcterms:created xsi:type="dcterms:W3CDTF">2018-09-10T10:41:33Z</dcterms:created>
  <dcterms:modified xsi:type="dcterms:W3CDTF">2020-06-01T11:25:31Z</dcterms:modified>
</cp:coreProperties>
</file>